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978f785dc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66219ace94af2"/>
  </p:sldMasterIdLst>
  <p:sldIdLst>
    <p:sldId xmlns:r="http://schemas.openxmlformats.org/officeDocument/2006/relationships" id="256" r:id="R46f45036d4734994"/>
    <p:sldId xmlns:r="http://schemas.openxmlformats.org/officeDocument/2006/relationships" id="257" r:id="R4503e586475d4d60"/>
    <p:sldId xmlns:r="http://schemas.openxmlformats.org/officeDocument/2006/relationships" id="258" r:id="R9a4bb0aac1424d78"/>
    <p:sldId xmlns:r="http://schemas.openxmlformats.org/officeDocument/2006/relationships" id="259" r:id="R6f4437462e704241"/>
    <p:sldId xmlns:r="http://schemas.openxmlformats.org/officeDocument/2006/relationships" id="260" r:id="Rdef64ef5eed24848"/>
    <p:sldId xmlns:r="http://schemas.openxmlformats.org/officeDocument/2006/relationships" id="261" r:id="R861a4cfb0621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66219ace94af2" /><Relationship Type="http://schemas.openxmlformats.org/officeDocument/2006/relationships/slide" Target="/ppt/slides/slide1.xml" Id="R46f45036d4734994" /><Relationship Type="http://schemas.openxmlformats.org/officeDocument/2006/relationships/slide" Target="/ppt/slides/slide2.xml" Id="R4503e586475d4d60" /><Relationship Type="http://schemas.openxmlformats.org/officeDocument/2006/relationships/slide" Target="/ppt/slides/slide3.xml" Id="R9a4bb0aac1424d78" /><Relationship Type="http://schemas.openxmlformats.org/officeDocument/2006/relationships/slide" Target="/ppt/slides/slide4.xml" Id="R6f4437462e704241" /><Relationship Type="http://schemas.openxmlformats.org/officeDocument/2006/relationships/slide" Target="/ppt/slides/slide5.xml" Id="Rdef64ef5eed24848" /><Relationship Type="http://schemas.openxmlformats.org/officeDocument/2006/relationships/slide" Target="/ppt/slides/slide6.xml" Id="R861a4cfb0621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be445dcd944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7c66617a64b7d" /><Relationship Type="http://schemas.openxmlformats.org/officeDocument/2006/relationships/theme" Target="/ppt/slideMasters/theme/theme1.xml" Id="R87c81a9a2f85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7c66617a6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727456b4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72377b62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e21204358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b501b1ddd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3b588d092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44e49cf07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19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880 859 862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ELEKTRO AS</a:t>
            </a:r>
          </a:p>
        </p:txBody>
      </p:sp>
    </p:spTree>
  </p:cSld>
  <p:clrMapOvr>
    <a:masterClrMapping xmlns:a="http://schemas.openxmlformats.org/drawingml/2006/main"/>
  </p:clrMapOvr>
</p:sld>
</file>