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77267ee8c64b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bdcd8b329140bc"/>
  </p:sldMasterIdLst>
  <p:sldIdLst>
    <p:sldId xmlns:r="http://schemas.openxmlformats.org/officeDocument/2006/relationships" id="256" r:id="Rec8a9bfa739341cc"/>
    <p:sldId xmlns:r="http://schemas.openxmlformats.org/officeDocument/2006/relationships" id="257" r:id="Rc5799c80f72641f6"/>
    <p:sldId xmlns:r="http://schemas.openxmlformats.org/officeDocument/2006/relationships" id="258" r:id="Re376acd014f54ab0"/>
    <p:sldId xmlns:r="http://schemas.openxmlformats.org/officeDocument/2006/relationships" id="259" r:id="Raefc681c435b4bfc"/>
    <p:sldId xmlns:r="http://schemas.openxmlformats.org/officeDocument/2006/relationships" id="260" r:id="R16434a7a0d17499c"/>
    <p:sldId xmlns:r="http://schemas.openxmlformats.org/officeDocument/2006/relationships" id="261" r:id="Rc305aaee6ac84485"/>
    <p:sldId xmlns:r="http://schemas.openxmlformats.org/officeDocument/2006/relationships" id="262" r:id="Rac21f320c1884b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bdcd8b329140bc" /><Relationship Type="http://schemas.openxmlformats.org/officeDocument/2006/relationships/slide" Target="/ppt/slides/slide1.xml" Id="Rec8a9bfa739341cc" /><Relationship Type="http://schemas.openxmlformats.org/officeDocument/2006/relationships/slide" Target="/ppt/slides/slide2.xml" Id="Rc5799c80f72641f6" /><Relationship Type="http://schemas.openxmlformats.org/officeDocument/2006/relationships/slide" Target="/ppt/slides/slide3.xml" Id="Re376acd014f54ab0" /><Relationship Type="http://schemas.openxmlformats.org/officeDocument/2006/relationships/slide" Target="/ppt/slides/slide4.xml" Id="Raefc681c435b4bfc" /><Relationship Type="http://schemas.openxmlformats.org/officeDocument/2006/relationships/slide" Target="/ppt/slides/slide5.xml" Id="R16434a7a0d17499c" /><Relationship Type="http://schemas.openxmlformats.org/officeDocument/2006/relationships/slide" Target="/ppt/slides/slide6.xml" Id="Rc305aaee6ac84485" /><Relationship Type="http://schemas.openxmlformats.org/officeDocument/2006/relationships/slide" Target="/ppt/slides/slide7.xml" Id="Rac21f320c1884b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67a13a10c642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3e2a72f80f45af" /><Relationship Type="http://schemas.openxmlformats.org/officeDocument/2006/relationships/theme" Target="/ppt/slideMasters/theme/theme1.xml" Id="R8f75f67e4b0b4c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3e2a72f80f45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f7e48149a41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1a5a05a0d341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dc91faccaf49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c8923068fc43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3d8ab2fdd42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1bb4cbd93247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6ad43c4c649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STORØ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STORØ EIENDOM AS ble etablert [år] og holder til i Bjerkvik.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595 300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247 396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2 289 806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3 100 844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ERIK STORØ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Bertheus Normanns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8530 Bjerkvik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hestoro@online.no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880 856 472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