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6bfb4f476b46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07c05bc01e4e85"/>
  </p:sldMasterIdLst>
  <p:sldIdLst>
    <p:sldId xmlns:r="http://schemas.openxmlformats.org/officeDocument/2006/relationships" id="256" r:id="R81c32d1b87df4e8f"/>
    <p:sldId xmlns:r="http://schemas.openxmlformats.org/officeDocument/2006/relationships" id="257" r:id="R1a74e71b6a1e43a4"/>
    <p:sldId xmlns:r="http://schemas.openxmlformats.org/officeDocument/2006/relationships" id="258" r:id="Rf4afa6a6dbb448ee"/>
    <p:sldId xmlns:r="http://schemas.openxmlformats.org/officeDocument/2006/relationships" id="259" r:id="R0019047b02bd4b72"/>
    <p:sldId xmlns:r="http://schemas.openxmlformats.org/officeDocument/2006/relationships" id="260" r:id="R4c8f9ddd4f0149c3"/>
    <p:sldId xmlns:r="http://schemas.openxmlformats.org/officeDocument/2006/relationships" id="261" r:id="Rd99176c25aab48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07c05bc01e4e85" /><Relationship Type="http://schemas.openxmlformats.org/officeDocument/2006/relationships/slide" Target="/ppt/slides/slide1.xml" Id="R81c32d1b87df4e8f" /><Relationship Type="http://schemas.openxmlformats.org/officeDocument/2006/relationships/slide" Target="/ppt/slides/slide2.xml" Id="R1a74e71b6a1e43a4" /><Relationship Type="http://schemas.openxmlformats.org/officeDocument/2006/relationships/slide" Target="/ppt/slides/slide3.xml" Id="Rf4afa6a6dbb448ee" /><Relationship Type="http://schemas.openxmlformats.org/officeDocument/2006/relationships/slide" Target="/ppt/slides/slide4.xml" Id="R0019047b02bd4b72" /><Relationship Type="http://schemas.openxmlformats.org/officeDocument/2006/relationships/slide" Target="/ppt/slides/slide5.xml" Id="R4c8f9ddd4f0149c3" /><Relationship Type="http://schemas.openxmlformats.org/officeDocument/2006/relationships/slide" Target="/ppt/slides/slide6.xml" Id="Rd99176c25aab48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df547100941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3e95bdc3e4bb6" /><Relationship Type="http://schemas.openxmlformats.org/officeDocument/2006/relationships/theme" Target="/ppt/slideMasters/theme/theme1.xml" Id="R17ea6ac4feb74a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03e95bdc3e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771a8aaae49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a925fe3664b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8eddcfc9746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4db639b034f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3d2f77c5e4a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6f9475a7444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