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8ec44b310849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dc2b5013814bfe"/>
  </p:sldMasterIdLst>
  <p:sldIdLst>
    <p:sldId xmlns:r="http://schemas.openxmlformats.org/officeDocument/2006/relationships" id="256" r:id="R1838b0ff15224510"/>
    <p:sldId xmlns:r="http://schemas.openxmlformats.org/officeDocument/2006/relationships" id="257" r:id="R752956028a6a4f7c"/>
    <p:sldId xmlns:r="http://schemas.openxmlformats.org/officeDocument/2006/relationships" id="258" r:id="R754c436b9c674a43"/>
    <p:sldId xmlns:r="http://schemas.openxmlformats.org/officeDocument/2006/relationships" id="259" r:id="R9347545c14a14e6f"/>
    <p:sldId xmlns:r="http://schemas.openxmlformats.org/officeDocument/2006/relationships" id="260" r:id="R47a07bfe8e7449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c2b5013814bfe" /><Relationship Type="http://schemas.openxmlformats.org/officeDocument/2006/relationships/slide" Target="/ppt/slides/slide1.xml" Id="R1838b0ff15224510" /><Relationship Type="http://schemas.openxmlformats.org/officeDocument/2006/relationships/slide" Target="/ppt/slides/slide2.xml" Id="R752956028a6a4f7c" /><Relationship Type="http://schemas.openxmlformats.org/officeDocument/2006/relationships/slide" Target="/ppt/slides/slide3.xml" Id="R754c436b9c674a43" /><Relationship Type="http://schemas.openxmlformats.org/officeDocument/2006/relationships/slide" Target="/ppt/slides/slide4.xml" Id="R9347545c14a14e6f" /><Relationship Type="http://schemas.openxmlformats.org/officeDocument/2006/relationships/slide" Target="/ppt/slides/slide5.xml" Id="R47a07bfe8e7449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9f47fb85c43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ca78d2ea2440a" /><Relationship Type="http://schemas.openxmlformats.org/officeDocument/2006/relationships/theme" Target="/ppt/slideMasters/theme/theme1.xml" Id="Rb72fb1c81d66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dca78d2ea2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83ad1e83043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fe029d6c645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7be320283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4ba295dba41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55eceaefd4b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KLP AKSJENORGE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KLP AKSJENORGE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KLP AKSJENORGE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KLP AKSJENORGE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KLP AKSJENORGE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KLP AKSJENORGE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KLP Kapitalforvaltning AS, Dronning Eufemias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03 78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880 854 062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KLP AKSJENORGE AKTIV</a:t>
            </a:r>
          </a:p>
        </p:txBody>
      </p:sp>
    </p:spTree>
  </p:cSld>
  <p:clrMapOvr>
    <a:masterClrMapping xmlns:a="http://schemas.openxmlformats.org/drawingml/2006/main"/>
  </p:clrMapOvr>
</p:sld>
</file>