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9863fe814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7951ef0fc4e20"/>
  </p:sldMasterIdLst>
  <p:sldIdLst>
    <p:sldId xmlns:r="http://schemas.openxmlformats.org/officeDocument/2006/relationships" id="256" r:id="Rfea0d0474fd84418"/>
    <p:sldId xmlns:r="http://schemas.openxmlformats.org/officeDocument/2006/relationships" id="257" r:id="R03988331313b4792"/>
    <p:sldId xmlns:r="http://schemas.openxmlformats.org/officeDocument/2006/relationships" id="258" r:id="R929da7aa2ff34efd"/>
    <p:sldId xmlns:r="http://schemas.openxmlformats.org/officeDocument/2006/relationships" id="259" r:id="Rc8ad37c844064241"/>
    <p:sldId xmlns:r="http://schemas.openxmlformats.org/officeDocument/2006/relationships" id="260" r:id="R246f4348f638480f"/>
    <p:sldId xmlns:r="http://schemas.openxmlformats.org/officeDocument/2006/relationships" id="261" r:id="R384d55f46f694219"/>
    <p:sldId xmlns:r="http://schemas.openxmlformats.org/officeDocument/2006/relationships" id="262" r:id="R594268ed5fca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7951ef0fc4e20" /><Relationship Type="http://schemas.openxmlformats.org/officeDocument/2006/relationships/slide" Target="/ppt/slides/slide1.xml" Id="Rfea0d0474fd84418" /><Relationship Type="http://schemas.openxmlformats.org/officeDocument/2006/relationships/slide" Target="/ppt/slides/slide2.xml" Id="R03988331313b4792" /><Relationship Type="http://schemas.openxmlformats.org/officeDocument/2006/relationships/slide" Target="/ppt/slides/slide3.xml" Id="R929da7aa2ff34efd" /><Relationship Type="http://schemas.openxmlformats.org/officeDocument/2006/relationships/slide" Target="/ppt/slides/slide4.xml" Id="Rc8ad37c844064241" /><Relationship Type="http://schemas.openxmlformats.org/officeDocument/2006/relationships/slide" Target="/ppt/slides/slide5.xml" Id="R246f4348f638480f" /><Relationship Type="http://schemas.openxmlformats.org/officeDocument/2006/relationships/slide" Target="/ppt/slides/slide6.xml" Id="R384d55f46f694219" /><Relationship Type="http://schemas.openxmlformats.org/officeDocument/2006/relationships/slide" Target="/ppt/slides/slide7.xml" Id="R594268ed5fca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ba3d084ad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9f2a9d14b406b" /><Relationship Type="http://schemas.openxmlformats.org/officeDocument/2006/relationships/theme" Target="/ppt/slideMasters/theme/theme1.xml" Id="R5b88e2c60335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9f2a9d14b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f9da82308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2ce2f4713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24e016a32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eb777f169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9d3ce4f63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dbd8fec4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e492e92a2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KURSIV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KURSIV MEDIA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29 162 104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7 889 327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6 680 251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6 174 578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15 398 310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NEMETH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880 853 252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KURSIV MEDIA AS</a:t>
            </a:r>
          </a:p>
        </p:txBody>
      </p:sp>
    </p:spTree>
  </p:cSld>
  <p:clrMapOvr>
    <a:masterClrMapping xmlns:a="http://schemas.openxmlformats.org/drawingml/2006/main"/>
  </p:clrMapOvr>
</p:sld>
</file>