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5bb95e92d694cf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e8ddc03a94042e2"/>
  </p:sldMasterIdLst>
  <p:sldIdLst>
    <p:sldId xmlns:r="http://schemas.openxmlformats.org/officeDocument/2006/relationships" id="256" r:id="R783c8cfd972b47c2"/>
    <p:sldId xmlns:r="http://schemas.openxmlformats.org/officeDocument/2006/relationships" id="257" r:id="R5931cf824bb04642"/>
    <p:sldId xmlns:r="http://schemas.openxmlformats.org/officeDocument/2006/relationships" id="258" r:id="R236f25b1074948cc"/>
    <p:sldId xmlns:r="http://schemas.openxmlformats.org/officeDocument/2006/relationships" id="259" r:id="R63cf62ee28b446e5"/>
    <p:sldId xmlns:r="http://schemas.openxmlformats.org/officeDocument/2006/relationships" id="260" r:id="Rf96cb7718093421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8ddc03a94042e2" /><Relationship Type="http://schemas.openxmlformats.org/officeDocument/2006/relationships/slide" Target="/ppt/slides/slide1.xml" Id="R783c8cfd972b47c2" /><Relationship Type="http://schemas.openxmlformats.org/officeDocument/2006/relationships/slide" Target="/ppt/slides/slide2.xml" Id="R5931cf824bb04642" /><Relationship Type="http://schemas.openxmlformats.org/officeDocument/2006/relationships/slide" Target="/ppt/slides/slide3.xml" Id="R236f25b1074948cc" /><Relationship Type="http://schemas.openxmlformats.org/officeDocument/2006/relationships/slide" Target="/ppt/slides/slide4.xml" Id="R63cf62ee28b446e5" /><Relationship Type="http://schemas.openxmlformats.org/officeDocument/2006/relationships/slide" Target="/ppt/slides/slide5.xml" Id="Rf96cb7718093421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b5d9b3e886461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e7cf6c127f4d63" /><Relationship Type="http://schemas.openxmlformats.org/officeDocument/2006/relationships/theme" Target="/ppt/slideMasters/theme/theme1.xml" Id="Rdd61a58e4e07453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9e7cf6c127f4d6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65f01ac31549f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6caa9e835a406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804414e7cb428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483e62b77e4a9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e33658fb81411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SWEDBANK AB NUF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SWEDBANK AB NUF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SWEDBANK AB NUF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SWEDBANK AB NUF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SWEDBANK AB NUF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SWEDBANK AB NUF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Ruseløkkveien 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11 62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880 824 872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SWEDBANK AB NUF</a:t>
            </a:r>
          </a:p>
        </p:txBody>
      </p:sp>
    </p:spTree>
  </p:cSld>
  <p:clrMapOvr>
    <a:masterClrMapping xmlns:a="http://schemas.openxmlformats.org/drawingml/2006/main"/>
  </p:clrMapOvr>
</p:sld>
</file>