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9bcccd71aa47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b5fa1bdee4447c"/>
  </p:sldMasterIdLst>
  <p:sldIdLst>
    <p:sldId xmlns:r="http://schemas.openxmlformats.org/officeDocument/2006/relationships" id="256" r:id="R9736b4042a19434d"/>
    <p:sldId xmlns:r="http://schemas.openxmlformats.org/officeDocument/2006/relationships" id="257" r:id="R5becd8955bca490d"/>
    <p:sldId xmlns:r="http://schemas.openxmlformats.org/officeDocument/2006/relationships" id="258" r:id="Ra1482d7eb1b742a3"/>
    <p:sldId xmlns:r="http://schemas.openxmlformats.org/officeDocument/2006/relationships" id="259" r:id="R4349e59e57b949c2"/>
    <p:sldId xmlns:r="http://schemas.openxmlformats.org/officeDocument/2006/relationships" id="260" r:id="Rbbaf3893ae6647f3"/>
    <p:sldId xmlns:r="http://schemas.openxmlformats.org/officeDocument/2006/relationships" id="261" r:id="Rfa9f4bafb3794829"/>
    <p:sldId xmlns:r="http://schemas.openxmlformats.org/officeDocument/2006/relationships" id="262" r:id="R86e1ab3cfc3e4f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b5fa1bdee4447c" /><Relationship Type="http://schemas.openxmlformats.org/officeDocument/2006/relationships/slide" Target="/ppt/slides/slide1.xml" Id="R9736b4042a19434d" /><Relationship Type="http://schemas.openxmlformats.org/officeDocument/2006/relationships/slide" Target="/ppt/slides/slide2.xml" Id="R5becd8955bca490d" /><Relationship Type="http://schemas.openxmlformats.org/officeDocument/2006/relationships/slide" Target="/ppt/slides/slide3.xml" Id="Ra1482d7eb1b742a3" /><Relationship Type="http://schemas.openxmlformats.org/officeDocument/2006/relationships/slide" Target="/ppt/slides/slide4.xml" Id="R4349e59e57b949c2" /><Relationship Type="http://schemas.openxmlformats.org/officeDocument/2006/relationships/slide" Target="/ppt/slides/slide5.xml" Id="Rbbaf3893ae6647f3" /><Relationship Type="http://schemas.openxmlformats.org/officeDocument/2006/relationships/slide" Target="/ppt/slides/slide6.xml" Id="Rfa9f4bafb3794829" /><Relationship Type="http://schemas.openxmlformats.org/officeDocument/2006/relationships/slide" Target="/ppt/slides/slide7.xml" Id="R86e1ab3cfc3e4f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680f70788d43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fb80d19034e1e" /><Relationship Type="http://schemas.openxmlformats.org/officeDocument/2006/relationships/theme" Target="/ppt/slideMasters/theme/theme1.xml" Id="R9281954e7c234e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ffb80d19034e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63575596a4e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ff4e8688645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5e8c63a4b4c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cde5b2a7e41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03784279944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4d08fcd504b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b4eb91ad848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GJELDNES INDUSTRIER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GJELDNES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GJELDNES INDUSTRIER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GJELDNES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GJELDNES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GJELDNES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129 632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−575 008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−630 849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397 547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5 136 490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GJELDNES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 KOLSTAD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GJELDNES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54 01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880 557 882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GJELDNES INDUSTRIER AS</a:t>
            </a:r>
          </a:p>
        </p:txBody>
      </p:sp>
    </p:spTree>
  </p:cSld>
  <p:clrMapOvr>
    <a:masterClrMapping xmlns:a="http://schemas.openxmlformats.org/drawingml/2006/main"/>
  </p:clrMapOvr>
</p:sld>
</file>