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f14f7a60e5945b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a413c4ef08b437c"/>
  </p:sldMasterIdLst>
  <p:sldIdLst>
    <p:sldId xmlns:r="http://schemas.openxmlformats.org/officeDocument/2006/relationships" id="256" r:id="R0c8f4fbb590c4ae9"/>
    <p:sldId xmlns:r="http://schemas.openxmlformats.org/officeDocument/2006/relationships" id="257" r:id="R58c006ba26564e27"/>
    <p:sldId xmlns:r="http://schemas.openxmlformats.org/officeDocument/2006/relationships" id="258" r:id="R66c0ba5346b640cd"/>
    <p:sldId xmlns:r="http://schemas.openxmlformats.org/officeDocument/2006/relationships" id="259" r:id="R52f2d4f5b23744cd"/>
    <p:sldId xmlns:r="http://schemas.openxmlformats.org/officeDocument/2006/relationships" id="260" r:id="R6580d045a7714da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a413c4ef08b437c" /><Relationship Type="http://schemas.openxmlformats.org/officeDocument/2006/relationships/slide" Target="/ppt/slides/slide1.xml" Id="R0c8f4fbb590c4ae9" /><Relationship Type="http://schemas.openxmlformats.org/officeDocument/2006/relationships/slide" Target="/ppt/slides/slide2.xml" Id="R58c006ba26564e27" /><Relationship Type="http://schemas.openxmlformats.org/officeDocument/2006/relationships/slide" Target="/ppt/slides/slide3.xml" Id="R66c0ba5346b640cd" /><Relationship Type="http://schemas.openxmlformats.org/officeDocument/2006/relationships/slide" Target="/ppt/slides/slide4.xml" Id="R52f2d4f5b23744cd" /><Relationship Type="http://schemas.openxmlformats.org/officeDocument/2006/relationships/slide" Target="/ppt/slides/slide5.xml" Id="R6580d045a7714da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993dab52596487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f4ec9851654baf" /><Relationship Type="http://schemas.openxmlformats.org/officeDocument/2006/relationships/theme" Target="/ppt/slideMasters/theme/theme1.xml" Id="R730f553027ec49a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ef4ec9851654ba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b467d0064648f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f03642fb6441b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d26978f6bc4e0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6881fb4546460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ab31b93b5a45f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ATLE NORMANN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ATLE NORMANN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ATLE NORMANN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ATLE NORMANN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ATLE NORMANN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ATLE NORMANN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880 466 682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ATLE NORMANN AS</a:t>
            </a:r>
          </a:p>
        </p:txBody>
      </p:sp>
    </p:spTree>
  </p:cSld>
  <p:clrMapOvr>
    <a:masterClrMapping xmlns:a="http://schemas.openxmlformats.org/drawingml/2006/main"/>
  </p:clrMapOvr>
</p:sld>
</file>