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73f1ff6b4141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d23750998a4a9f"/>
  </p:sldMasterIdLst>
  <p:sldIdLst>
    <p:sldId xmlns:r="http://schemas.openxmlformats.org/officeDocument/2006/relationships" id="256" r:id="R555cb63f63ba4333"/>
    <p:sldId xmlns:r="http://schemas.openxmlformats.org/officeDocument/2006/relationships" id="257" r:id="R98f943b6c48c48fa"/>
    <p:sldId xmlns:r="http://schemas.openxmlformats.org/officeDocument/2006/relationships" id="258" r:id="R61ccd9486a024b92"/>
    <p:sldId xmlns:r="http://schemas.openxmlformats.org/officeDocument/2006/relationships" id="259" r:id="Re9a6f6364e1d4280"/>
    <p:sldId xmlns:r="http://schemas.openxmlformats.org/officeDocument/2006/relationships" id="260" r:id="Rfca2381a982e41ee"/>
    <p:sldId xmlns:r="http://schemas.openxmlformats.org/officeDocument/2006/relationships" id="261" r:id="Rbaceb7322fc54944"/>
    <p:sldId xmlns:r="http://schemas.openxmlformats.org/officeDocument/2006/relationships" id="262" r:id="R42703626f0144e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23750998a4a9f" /><Relationship Type="http://schemas.openxmlformats.org/officeDocument/2006/relationships/slide" Target="/ppt/slides/slide1.xml" Id="R555cb63f63ba4333" /><Relationship Type="http://schemas.openxmlformats.org/officeDocument/2006/relationships/slide" Target="/ppt/slides/slide2.xml" Id="R98f943b6c48c48fa" /><Relationship Type="http://schemas.openxmlformats.org/officeDocument/2006/relationships/slide" Target="/ppt/slides/slide3.xml" Id="R61ccd9486a024b92" /><Relationship Type="http://schemas.openxmlformats.org/officeDocument/2006/relationships/slide" Target="/ppt/slides/slide4.xml" Id="Re9a6f6364e1d4280" /><Relationship Type="http://schemas.openxmlformats.org/officeDocument/2006/relationships/slide" Target="/ppt/slides/slide5.xml" Id="Rfca2381a982e41ee" /><Relationship Type="http://schemas.openxmlformats.org/officeDocument/2006/relationships/slide" Target="/ppt/slides/slide6.xml" Id="Rbaceb7322fc54944" /><Relationship Type="http://schemas.openxmlformats.org/officeDocument/2006/relationships/slide" Target="/ppt/slides/slide7.xml" Id="R42703626f0144e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252880c31c40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3498c5bc14759" /><Relationship Type="http://schemas.openxmlformats.org/officeDocument/2006/relationships/theme" Target="/ppt/slideMasters/theme/theme1.xml" Id="Reb430689b12d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d3498c5bc147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6adff5a1f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b5c788ed24b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7ca8caa1f42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1ba2589e941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33434b5514c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7b65d7ce243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38649a8a141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BYGGSERVICE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14 911 443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133 716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2 587 013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5 098 896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SORTLAND  –  76,5 %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BYGGSERVICE AS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FOLVEN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TEIGEN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TORKJELL VIGDAL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Seimsdalsvegen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14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880 428 152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BYGGSERVICE AS</a:t>
            </a:r>
          </a:p>
        </p:txBody>
      </p:sp>
    </p:spTree>
  </p:cSld>
  <p:clrMapOvr>
    <a:masterClrMapping xmlns:a="http://schemas.openxmlformats.org/drawingml/2006/main"/>
  </p:clrMapOvr>
</p:sld>
</file>