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32bb63263647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c434dd9ba941a2"/>
  </p:sldMasterIdLst>
  <p:sldIdLst>
    <p:sldId xmlns:r="http://schemas.openxmlformats.org/officeDocument/2006/relationships" id="256" r:id="R73220f317c174e21"/>
    <p:sldId xmlns:r="http://schemas.openxmlformats.org/officeDocument/2006/relationships" id="257" r:id="R6086996c35c1439e"/>
    <p:sldId xmlns:r="http://schemas.openxmlformats.org/officeDocument/2006/relationships" id="258" r:id="R5843b1f6fe394acb"/>
    <p:sldId xmlns:r="http://schemas.openxmlformats.org/officeDocument/2006/relationships" id="259" r:id="Rc080ed6e22034881"/>
    <p:sldId xmlns:r="http://schemas.openxmlformats.org/officeDocument/2006/relationships" id="260" r:id="Re1fbc543154e49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c434dd9ba941a2" /><Relationship Type="http://schemas.openxmlformats.org/officeDocument/2006/relationships/slide" Target="/ppt/slides/slide1.xml" Id="R73220f317c174e21" /><Relationship Type="http://schemas.openxmlformats.org/officeDocument/2006/relationships/slide" Target="/ppt/slides/slide2.xml" Id="R6086996c35c1439e" /><Relationship Type="http://schemas.openxmlformats.org/officeDocument/2006/relationships/slide" Target="/ppt/slides/slide3.xml" Id="R5843b1f6fe394acb" /><Relationship Type="http://schemas.openxmlformats.org/officeDocument/2006/relationships/slide" Target="/ppt/slides/slide4.xml" Id="Rc080ed6e22034881" /><Relationship Type="http://schemas.openxmlformats.org/officeDocument/2006/relationships/slide" Target="/ppt/slides/slide5.xml" Id="Re1fbc543154e49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fb037170a743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710947dd94ff1" /><Relationship Type="http://schemas.openxmlformats.org/officeDocument/2006/relationships/theme" Target="/ppt/slideMasters/theme/theme1.xml" Id="Rb63f9881f3804f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c710947dd94f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3ba7fb3b442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8a03727f24e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8389ab00340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9f1bab7e24f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a933ffb564a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POP SPRAY FIRE FIGHTING 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POP SPRAY FIRE FIGHTING 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POP SPRAY FIRE FIGHTING SYSTEM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POP SPRAY FIRE FIGHTING 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POP SPRAY FIRE FIGHTING 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POP SPRAY FIRE FIGHTING 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880 419 102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POP SPRAY FIRE FIGHTING SYSTEM AS</a:t>
            </a:r>
          </a:p>
        </p:txBody>
      </p:sp>
    </p:spTree>
  </p:cSld>
  <p:clrMapOvr>
    <a:masterClrMapping xmlns:a="http://schemas.openxmlformats.org/drawingml/2006/main"/>
  </p:clrMapOvr>
</p:sld>
</file>