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496d037c654c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d21fb9b86d403f"/>
  </p:sldMasterIdLst>
  <p:sldIdLst>
    <p:sldId xmlns:r="http://schemas.openxmlformats.org/officeDocument/2006/relationships" id="256" r:id="Rbc45f644c72b4850"/>
    <p:sldId xmlns:r="http://schemas.openxmlformats.org/officeDocument/2006/relationships" id="257" r:id="Rdf5145bc717445e7"/>
    <p:sldId xmlns:r="http://schemas.openxmlformats.org/officeDocument/2006/relationships" id="258" r:id="R2e4a8db777d74052"/>
    <p:sldId xmlns:r="http://schemas.openxmlformats.org/officeDocument/2006/relationships" id="259" r:id="R1b7215384edf456e"/>
    <p:sldId xmlns:r="http://schemas.openxmlformats.org/officeDocument/2006/relationships" id="260" r:id="Rc1d697ffcdfd4346"/>
    <p:sldId xmlns:r="http://schemas.openxmlformats.org/officeDocument/2006/relationships" id="261" r:id="R9743edb438df4c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d21fb9b86d403f" /><Relationship Type="http://schemas.openxmlformats.org/officeDocument/2006/relationships/slide" Target="/ppt/slides/slide1.xml" Id="Rbc45f644c72b4850" /><Relationship Type="http://schemas.openxmlformats.org/officeDocument/2006/relationships/slide" Target="/ppt/slides/slide2.xml" Id="Rdf5145bc717445e7" /><Relationship Type="http://schemas.openxmlformats.org/officeDocument/2006/relationships/slide" Target="/ppt/slides/slide3.xml" Id="R2e4a8db777d74052" /><Relationship Type="http://schemas.openxmlformats.org/officeDocument/2006/relationships/slide" Target="/ppt/slides/slide4.xml" Id="R1b7215384edf456e" /><Relationship Type="http://schemas.openxmlformats.org/officeDocument/2006/relationships/slide" Target="/ppt/slides/slide5.xml" Id="Rc1d697ffcdfd4346" /><Relationship Type="http://schemas.openxmlformats.org/officeDocument/2006/relationships/slide" Target="/ppt/slides/slide6.xml" Id="R9743edb438df4c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3efb2f904045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a7a8829dd4d12" /><Relationship Type="http://schemas.openxmlformats.org/officeDocument/2006/relationships/theme" Target="/ppt/slideMasters/theme/theme1.xml" Id="R454aac6412354a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3a7a8829dd4d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bf54b49464e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bc02308fc45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a94007f944e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71aef23b14e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e7d4edbe341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3cc498b564e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HAGA &amp; BERG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 &amp; BERG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 &amp; BERG ENTREPRENØR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 &amp; BERG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 &amp; BERG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 &amp; BERG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HAGA &amp; BERG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 &amp; BERG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4. etg, Ryensvingen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71 77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post@hagaberg.no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880 409 972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 &amp; BERG ENTREPRENØR AS</a:t>
            </a:r>
          </a:p>
        </p:txBody>
      </p:sp>
    </p:spTree>
  </p:cSld>
  <p:clrMapOvr>
    <a:masterClrMapping xmlns:a="http://schemas.openxmlformats.org/drawingml/2006/main"/>
  </p:clrMapOvr>
</p:sld>
</file>