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11a3949bfc40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225da8b63c4c6e"/>
  </p:sldMasterIdLst>
  <p:sldIdLst>
    <p:sldId xmlns:r="http://schemas.openxmlformats.org/officeDocument/2006/relationships" id="256" r:id="R570ed6abeea34490"/>
    <p:sldId xmlns:r="http://schemas.openxmlformats.org/officeDocument/2006/relationships" id="257" r:id="Ra6684210ce464ee3"/>
    <p:sldId xmlns:r="http://schemas.openxmlformats.org/officeDocument/2006/relationships" id="258" r:id="R4576ce3809ea42bb"/>
    <p:sldId xmlns:r="http://schemas.openxmlformats.org/officeDocument/2006/relationships" id="259" r:id="Ree059a59a98043a8"/>
    <p:sldId xmlns:r="http://schemas.openxmlformats.org/officeDocument/2006/relationships" id="260" r:id="Rc9a295cc438b47b1"/>
    <p:sldId xmlns:r="http://schemas.openxmlformats.org/officeDocument/2006/relationships" id="261" r:id="R700d3b20c4344151"/>
    <p:sldId xmlns:r="http://schemas.openxmlformats.org/officeDocument/2006/relationships" id="262" r:id="R71ac3e0de0024d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225da8b63c4c6e" /><Relationship Type="http://schemas.openxmlformats.org/officeDocument/2006/relationships/slide" Target="/ppt/slides/slide1.xml" Id="R570ed6abeea34490" /><Relationship Type="http://schemas.openxmlformats.org/officeDocument/2006/relationships/slide" Target="/ppt/slides/slide2.xml" Id="Ra6684210ce464ee3" /><Relationship Type="http://schemas.openxmlformats.org/officeDocument/2006/relationships/slide" Target="/ppt/slides/slide3.xml" Id="R4576ce3809ea42bb" /><Relationship Type="http://schemas.openxmlformats.org/officeDocument/2006/relationships/slide" Target="/ppt/slides/slide4.xml" Id="Ree059a59a98043a8" /><Relationship Type="http://schemas.openxmlformats.org/officeDocument/2006/relationships/slide" Target="/ppt/slides/slide5.xml" Id="Rc9a295cc438b47b1" /><Relationship Type="http://schemas.openxmlformats.org/officeDocument/2006/relationships/slide" Target="/ppt/slides/slide6.xml" Id="R700d3b20c4344151" /><Relationship Type="http://schemas.openxmlformats.org/officeDocument/2006/relationships/slide" Target="/ppt/slides/slide7.xml" Id="R71ac3e0de0024d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e2613631fc40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d51364ef944aa" /><Relationship Type="http://schemas.openxmlformats.org/officeDocument/2006/relationships/theme" Target="/ppt/slideMasters/theme/theme1.xml" Id="R27e3f8dca19245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6d51364ef944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d3602463849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f20b789f241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bafb5541449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526c5119b44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6a1bff3394f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09c57d9dd45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16a1d1e6848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HAGA &amp; BERG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 &amp; BERG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HAGA &amp; BERG ENTREPRENØR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 &amp; BERG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 &amp; BERG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 &amp; BERG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261 671 185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25 436 204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31 942 303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17 446 592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108 309 419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 &amp; BERG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NYE HAGA &amp; BERG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 &amp; BERG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4. etg, Ryensvingen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71 77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post@hagaberg.no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880 409 972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HAGA &amp; BERG ENTREPRENØR AS</a:t>
            </a:r>
          </a:p>
        </p:txBody>
      </p:sp>
    </p:spTree>
  </p:cSld>
  <p:clrMapOvr>
    <a:masterClrMapping xmlns:a="http://schemas.openxmlformats.org/drawingml/2006/main"/>
  </p:clrMapOvr>
</p:sld>
</file>