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99550fbb544d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ffb633a2d54bd0"/>
  </p:sldMasterIdLst>
  <p:sldIdLst>
    <p:sldId xmlns:r="http://schemas.openxmlformats.org/officeDocument/2006/relationships" id="256" r:id="R053d797f96c84d1b"/>
    <p:sldId xmlns:r="http://schemas.openxmlformats.org/officeDocument/2006/relationships" id="257" r:id="R7df4f6bcbd2c408d"/>
    <p:sldId xmlns:r="http://schemas.openxmlformats.org/officeDocument/2006/relationships" id="258" r:id="Rc0fc475ad7ce4116"/>
    <p:sldId xmlns:r="http://schemas.openxmlformats.org/officeDocument/2006/relationships" id="259" r:id="R862cd40356274e47"/>
    <p:sldId xmlns:r="http://schemas.openxmlformats.org/officeDocument/2006/relationships" id="260" r:id="R20a5b874230c4861"/>
    <p:sldId xmlns:r="http://schemas.openxmlformats.org/officeDocument/2006/relationships" id="261" r:id="Rc218db061f2842e9"/>
    <p:sldId xmlns:r="http://schemas.openxmlformats.org/officeDocument/2006/relationships" id="262" r:id="R59289c4b7bb34d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ffb633a2d54bd0" /><Relationship Type="http://schemas.openxmlformats.org/officeDocument/2006/relationships/slide" Target="/ppt/slides/slide1.xml" Id="R053d797f96c84d1b" /><Relationship Type="http://schemas.openxmlformats.org/officeDocument/2006/relationships/slide" Target="/ppt/slides/slide2.xml" Id="R7df4f6bcbd2c408d" /><Relationship Type="http://schemas.openxmlformats.org/officeDocument/2006/relationships/slide" Target="/ppt/slides/slide3.xml" Id="Rc0fc475ad7ce4116" /><Relationship Type="http://schemas.openxmlformats.org/officeDocument/2006/relationships/slide" Target="/ppt/slides/slide4.xml" Id="R862cd40356274e47" /><Relationship Type="http://schemas.openxmlformats.org/officeDocument/2006/relationships/slide" Target="/ppt/slides/slide5.xml" Id="R20a5b874230c4861" /><Relationship Type="http://schemas.openxmlformats.org/officeDocument/2006/relationships/slide" Target="/ppt/slides/slide6.xml" Id="Rc218db061f2842e9" /><Relationship Type="http://schemas.openxmlformats.org/officeDocument/2006/relationships/slide" Target="/ppt/slides/slide7.xml" Id="R59289c4b7bb34d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ed8eea8a945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fda06213f440c" /><Relationship Type="http://schemas.openxmlformats.org/officeDocument/2006/relationships/theme" Target="/ppt/slideMasters/theme/theme1.xml" Id="R43651d819d2b4c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8fda06213f44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2adb5d50749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292bacace44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489e973c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1a430073c45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b294844e147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ac00f0e7149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e82f4d7f044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NAGLESTAD BRUK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NAGLESTAD BRUK AS ble etablert [år] og holder til i Konsmo.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59 469 866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1 216 584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1 219 916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7 567 283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27 172 767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OPTIMERA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LYDER NAGLESTAD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NAGLESTAD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Naglestadveien 1000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4525 Konsmo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28 14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firmapost@nagelstadbruk.no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880 408 682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NAGLESTAD BRUK AS</a:t>
            </a:r>
          </a:p>
        </p:txBody>
      </p:sp>
    </p:spTree>
  </p:cSld>
  <p:clrMapOvr>
    <a:masterClrMapping xmlns:a="http://schemas.openxmlformats.org/drawingml/2006/main"/>
  </p:clrMapOvr>
</p:sld>
</file>