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6f6ecd10954c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3fe67fa75345c0"/>
  </p:sldMasterIdLst>
  <p:sldIdLst>
    <p:sldId xmlns:r="http://schemas.openxmlformats.org/officeDocument/2006/relationships" id="256" r:id="Rc795a62bb0f14c19"/>
    <p:sldId xmlns:r="http://schemas.openxmlformats.org/officeDocument/2006/relationships" id="257" r:id="R0b36d03ce79f42ef"/>
    <p:sldId xmlns:r="http://schemas.openxmlformats.org/officeDocument/2006/relationships" id="258" r:id="R41ffdb5225924ad0"/>
    <p:sldId xmlns:r="http://schemas.openxmlformats.org/officeDocument/2006/relationships" id="259" r:id="R89c51370f9b3475f"/>
    <p:sldId xmlns:r="http://schemas.openxmlformats.org/officeDocument/2006/relationships" id="260" r:id="Rc3fb26bcf4b340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fe67fa75345c0" /><Relationship Type="http://schemas.openxmlformats.org/officeDocument/2006/relationships/slide" Target="/ppt/slides/slide1.xml" Id="Rc795a62bb0f14c19" /><Relationship Type="http://schemas.openxmlformats.org/officeDocument/2006/relationships/slide" Target="/ppt/slides/slide2.xml" Id="R0b36d03ce79f42ef" /><Relationship Type="http://schemas.openxmlformats.org/officeDocument/2006/relationships/slide" Target="/ppt/slides/slide3.xml" Id="R41ffdb5225924ad0" /><Relationship Type="http://schemas.openxmlformats.org/officeDocument/2006/relationships/slide" Target="/ppt/slides/slide4.xml" Id="R89c51370f9b3475f" /><Relationship Type="http://schemas.openxmlformats.org/officeDocument/2006/relationships/slide" Target="/ppt/slides/slide5.xml" Id="Rc3fb26bcf4b340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ef718037541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6c824410743ac" /><Relationship Type="http://schemas.openxmlformats.org/officeDocument/2006/relationships/theme" Target="/ppt/slideMasters/theme/theme1.xml" Id="Ra92e3aae17284a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86c8244107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94bfb88f34b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3f78975b249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59d02e33241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ea8ccc16e4f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c9c98746146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LAUVMO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LAUVMO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LAUVMO EIENDOM AS</a:t>
            </a:r>
          </a:p>
        </p:txBody>
      </p:sp>
    </p:spTree>
  </p:cSld>
  <p:clrMapOvr>
    <a:masterClrMapping xmlns:a="http://schemas.openxmlformats.org/drawingml/2006/main"/>
  </p:clrMapOvr>
</p:sld>
</file>