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6662809e4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dbbb93cbb4340"/>
  </p:sldMasterIdLst>
  <p:sldIdLst>
    <p:sldId xmlns:r="http://schemas.openxmlformats.org/officeDocument/2006/relationships" id="256" r:id="R59639c2ae6d9402a"/>
    <p:sldId xmlns:r="http://schemas.openxmlformats.org/officeDocument/2006/relationships" id="257" r:id="R6339f138903444ec"/>
    <p:sldId xmlns:r="http://schemas.openxmlformats.org/officeDocument/2006/relationships" id="258" r:id="Rd2f8c5c62caf482e"/>
    <p:sldId xmlns:r="http://schemas.openxmlformats.org/officeDocument/2006/relationships" id="259" r:id="R8c197bd24c5b4dcb"/>
    <p:sldId xmlns:r="http://schemas.openxmlformats.org/officeDocument/2006/relationships" id="260" r:id="Rc03b6a6e3b3243e4"/>
    <p:sldId xmlns:r="http://schemas.openxmlformats.org/officeDocument/2006/relationships" id="261" r:id="R7c8a22032ebe4c0c"/>
    <p:sldId xmlns:r="http://schemas.openxmlformats.org/officeDocument/2006/relationships" id="262" r:id="Rc917c5b3d3d0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dbbb93cbb4340" /><Relationship Type="http://schemas.openxmlformats.org/officeDocument/2006/relationships/slide" Target="/ppt/slides/slide1.xml" Id="R59639c2ae6d9402a" /><Relationship Type="http://schemas.openxmlformats.org/officeDocument/2006/relationships/slide" Target="/ppt/slides/slide2.xml" Id="R6339f138903444ec" /><Relationship Type="http://schemas.openxmlformats.org/officeDocument/2006/relationships/slide" Target="/ppt/slides/slide3.xml" Id="Rd2f8c5c62caf482e" /><Relationship Type="http://schemas.openxmlformats.org/officeDocument/2006/relationships/slide" Target="/ppt/slides/slide4.xml" Id="R8c197bd24c5b4dcb" /><Relationship Type="http://schemas.openxmlformats.org/officeDocument/2006/relationships/slide" Target="/ppt/slides/slide5.xml" Id="Rc03b6a6e3b3243e4" /><Relationship Type="http://schemas.openxmlformats.org/officeDocument/2006/relationships/slide" Target="/ppt/slides/slide6.xml" Id="R7c8a22032ebe4c0c" /><Relationship Type="http://schemas.openxmlformats.org/officeDocument/2006/relationships/slide" Target="/ppt/slides/slide7.xml" Id="Rc917c5b3d3d0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e4cc2db5d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d89eed0194919" /><Relationship Type="http://schemas.openxmlformats.org/officeDocument/2006/relationships/theme" Target="/ppt/slideMasters/theme/theme1.xml" Id="Rb9b692fb5ca7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d89eed019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ee193ab36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a82e1a2bd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b1fc13e85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9838b1572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a47f8064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0defe0c87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59cc0bb29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