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9aa7912f9a8433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6baca995d0f45bf"/>
  </p:sldMasterIdLst>
  <p:sldIdLst>
    <p:sldId xmlns:r="http://schemas.openxmlformats.org/officeDocument/2006/relationships" id="256" r:id="R6de921600982404d"/>
    <p:sldId xmlns:r="http://schemas.openxmlformats.org/officeDocument/2006/relationships" id="257" r:id="Rfd21edfb9b2f40b9"/>
    <p:sldId xmlns:r="http://schemas.openxmlformats.org/officeDocument/2006/relationships" id="258" r:id="R354f751de545492d"/>
    <p:sldId xmlns:r="http://schemas.openxmlformats.org/officeDocument/2006/relationships" id="259" r:id="R75177856a5d14785"/>
    <p:sldId xmlns:r="http://schemas.openxmlformats.org/officeDocument/2006/relationships" id="260" r:id="R3ad0de298d7a4e40"/>
    <p:sldId xmlns:r="http://schemas.openxmlformats.org/officeDocument/2006/relationships" id="261" r:id="R59476c58d09c4865"/>
    <p:sldId xmlns:r="http://schemas.openxmlformats.org/officeDocument/2006/relationships" id="262" r:id="R8cfab3ef38db4f2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6baca995d0f45bf" /><Relationship Type="http://schemas.openxmlformats.org/officeDocument/2006/relationships/slide" Target="/ppt/slides/slide1.xml" Id="R6de921600982404d" /><Relationship Type="http://schemas.openxmlformats.org/officeDocument/2006/relationships/slide" Target="/ppt/slides/slide2.xml" Id="Rfd21edfb9b2f40b9" /><Relationship Type="http://schemas.openxmlformats.org/officeDocument/2006/relationships/slide" Target="/ppt/slides/slide3.xml" Id="R354f751de545492d" /><Relationship Type="http://schemas.openxmlformats.org/officeDocument/2006/relationships/slide" Target="/ppt/slides/slide4.xml" Id="R75177856a5d14785" /><Relationship Type="http://schemas.openxmlformats.org/officeDocument/2006/relationships/slide" Target="/ppt/slides/slide5.xml" Id="R3ad0de298d7a4e40" /><Relationship Type="http://schemas.openxmlformats.org/officeDocument/2006/relationships/slide" Target="/ppt/slides/slide6.xml" Id="R59476c58d09c4865" /><Relationship Type="http://schemas.openxmlformats.org/officeDocument/2006/relationships/slide" Target="/ppt/slides/slide7.xml" Id="R8cfab3ef38db4f2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e3ecf5bfe88476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5d9c692ddd459b" /><Relationship Type="http://schemas.openxmlformats.org/officeDocument/2006/relationships/theme" Target="/ppt/slideMasters/theme/theme1.xml" Id="R907b652ab96c4c0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05d9c692ddd459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155e284cd54af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e4d0489017487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e02b4e3879476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fc718a9f0c47a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8340607905484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90d36d9ca64fa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7d8695a69b4d4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STABEKK REGNSKAPSSERVICE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STABEKK REGNSKAPSSERVICE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STABEKK REGNSKAPSSERVICE AS ble etablert [år] og holder til i Jar.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STABEKK REGNSKAPSSERVICE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STABEKK REGNSKAPSSERVICE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STABEKK REGNSKAPSSERVICE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7 722 084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1 639 241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1 261 952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4 076 038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7 730 367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STABEKK REGNSKAPSSERVICE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OLE HÅKON BJERKEK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STABEKK REGNSKAPSSERVICE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 etg, Storengveien 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1358 Jar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67 58 07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880 405 802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STABEKK REGNSKAPSSERVICE AS</a:t>
            </a:r>
          </a:p>
        </p:txBody>
      </p:sp>
    </p:spTree>
  </p:cSld>
  <p:clrMapOvr>
    <a:masterClrMapping xmlns:a="http://schemas.openxmlformats.org/drawingml/2006/main"/>
  </p:clrMapOvr>
</p:sld>
</file>