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faa43158c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0f2a079e9430e"/>
  </p:sldMasterIdLst>
  <p:sldIdLst>
    <p:sldId xmlns:r="http://schemas.openxmlformats.org/officeDocument/2006/relationships" id="256" r:id="Re96480e7957b4bfb"/>
    <p:sldId xmlns:r="http://schemas.openxmlformats.org/officeDocument/2006/relationships" id="257" r:id="R9cbd25ad5ce8445d"/>
    <p:sldId xmlns:r="http://schemas.openxmlformats.org/officeDocument/2006/relationships" id="258" r:id="R4f57dfaf38614cfc"/>
    <p:sldId xmlns:r="http://schemas.openxmlformats.org/officeDocument/2006/relationships" id="259" r:id="Rcf66ce62837d4517"/>
    <p:sldId xmlns:r="http://schemas.openxmlformats.org/officeDocument/2006/relationships" id="260" r:id="Rd1860193e5ee4e64"/>
    <p:sldId xmlns:r="http://schemas.openxmlformats.org/officeDocument/2006/relationships" id="261" r:id="Rdc74f2f5b627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0f2a079e9430e" /><Relationship Type="http://schemas.openxmlformats.org/officeDocument/2006/relationships/slide" Target="/ppt/slides/slide1.xml" Id="Re96480e7957b4bfb" /><Relationship Type="http://schemas.openxmlformats.org/officeDocument/2006/relationships/slide" Target="/ppt/slides/slide2.xml" Id="R9cbd25ad5ce8445d" /><Relationship Type="http://schemas.openxmlformats.org/officeDocument/2006/relationships/slide" Target="/ppt/slides/slide3.xml" Id="R4f57dfaf38614cfc" /><Relationship Type="http://schemas.openxmlformats.org/officeDocument/2006/relationships/slide" Target="/ppt/slides/slide4.xml" Id="Rcf66ce62837d4517" /><Relationship Type="http://schemas.openxmlformats.org/officeDocument/2006/relationships/slide" Target="/ppt/slides/slide5.xml" Id="Rd1860193e5ee4e64" /><Relationship Type="http://schemas.openxmlformats.org/officeDocument/2006/relationships/slide" Target="/ppt/slides/slide6.xml" Id="Rdc74f2f5b627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02a35effa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e5aa82e54427b" /><Relationship Type="http://schemas.openxmlformats.org/officeDocument/2006/relationships/theme" Target="/ppt/slideMasters/theme/theme1.xml" Id="R47e2ac115aed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2e5aa82e54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551b64d8345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a94e9fae044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d8859040b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b3c93f82c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126d01b78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aa564450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