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b436e3daed4c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055c294a234550"/>
  </p:sldMasterIdLst>
  <p:sldIdLst>
    <p:sldId xmlns:r="http://schemas.openxmlformats.org/officeDocument/2006/relationships" id="256" r:id="Rb75080de868c4f09"/>
    <p:sldId xmlns:r="http://schemas.openxmlformats.org/officeDocument/2006/relationships" id="257" r:id="Ree207dc4c50341eb"/>
    <p:sldId xmlns:r="http://schemas.openxmlformats.org/officeDocument/2006/relationships" id="258" r:id="Reb9d51104ca24de6"/>
    <p:sldId xmlns:r="http://schemas.openxmlformats.org/officeDocument/2006/relationships" id="259" r:id="R793c2f4e48014ab1"/>
    <p:sldId xmlns:r="http://schemas.openxmlformats.org/officeDocument/2006/relationships" id="260" r:id="Ref7012f40c544e8d"/>
    <p:sldId xmlns:r="http://schemas.openxmlformats.org/officeDocument/2006/relationships" id="261" r:id="Rcd3ff5a172e445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055c294a234550" /><Relationship Type="http://schemas.openxmlformats.org/officeDocument/2006/relationships/slide" Target="/ppt/slides/slide1.xml" Id="Rb75080de868c4f09" /><Relationship Type="http://schemas.openxmlformats.org/officeDocument/2006/relationships/slide" Target="/ppt/slides/slide2.xml" Id="Ree207dc4c50341eb" /><Relationship Type="http://schemas.openxmlformats.org/officeDocument/2006/relationships/slide" Target="/ppt/slides/slide3.xml" Id="Reb9d51104ca24de6" /><Relationship Type="http://schemas.openxmlformats.org/officeDocument/2006/relationships/slide" Target="/ppt/slides/slide4.xml" Id="R793c2f4e48014ab1" /><Relationship Type="http://schemas.openxmlformats.org/officeDocument/2006/relationships/slide" Target="/ppt/slides/slide5.xml" Id="Ref7012f40c544e8d" /><Relationship Type="http://schemas.openxmlformats.org/officeDocument/2006/relationships/slide" Target="/ppt/slides/slide6.xml" Id="Rcd3ff5a172e445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f00f6e3b843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e47cf665c456f" /><Relationship Type="http://schemas.openxmlformats.org/officeDocument/2006/relationships/theme" Target="/ppt/slideMasters/theme/theme1.xml" Id="Rfe0f18d69d4848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e47cf665c45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07c9ee57d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9783cb888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b561955ec46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3d435cfb3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c66a562f4f42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f101e9bb440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STABEKK REGNSKAPSSERVICE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 etg, Storengveien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58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880 405 802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STABEKK REGNSKAPSSERVICE AS</a:t>
            </a:r>
          </a:p>
        </p:txBody>
      </p:sp>
    </p:spTree>
  </p:cSld>
  <p:clrMapOvr>
    <a:masterClrMapping xmlns:a="http://schemas.openxmlformats.org/drawingml/2006/main"/>
  </p:clrMapOvr>
</p:sld>
</file>