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1135cf7d4845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c8a72dfec74a18"/>
  </p:sldMasterIdLst>
  <p:sldIdLst>
    <p:sldId xmlns:r="http://schemas.openxmlformats.org/officeDocument/2006/relationships" id="256" r:id="R8c07374150674306"/>
    <p:sldId xmlns:r="http://schemas.openxmlformats.org/officeDocument/2006/relationships" id="257" r:id="R2dca7e000b79430a"/>
    <p:sldId xmlns:r="http://schemas.openxmlformats.org/officeDocument/2006/relationships" id="258" r:id="R9e7f594ca6fc4ae0"/>
    <p:sldId xmlns:r="http://schemas.openxmlformats.org/officeDocument/2006/relationships" id="259" r:id="R7130ebbab0a54af1"/>
    <p:sldId xmlns:r="http://schemas.openxmlformats.org/officeDocument/2006/relationships" id="260" r:id="Ra3f28afdea27498c"/>
    <p:sldId xmlns:r="http://schemas.openxmlformats.org/officeDocument/2006/relationships" id="261" r:id="Rf38332dc230049b1"/>
    <p:sldId xmlns:r="http://schemas.openxmlformats.org/officeDocument/2006/relationships" id="262" r:id="Rb0f0a542da2548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c8a72dfec74a18" /><Relationship Type="http://schemas.openxmlformats.org/officeDocument/2006/relationships/slide" Target="/ppt/slides/slide1.xml" Id="R8c07374150674306" /><Relationship Type="http://schemas.openxmlformats.org/officeDocument/2006/relationships/slide" Target="/ppt/slides/slide2.xml" Id="R2dca7e000b79430a" /><Relationship Type="http://schemas.openxmlformats.org/officeDocument/2006/relationships/slide" Target="/ppt/slides/slide3.xml" Id="R9e7f594ca6fc4ae0" /><Relationship Type="http://schemas.openxmlformats.org/officeDocument/2006/relationships/slide" Target="/ppt/slides/slide4.xml" Id="R7130ebbab0a54af1" /><Relationship Type="http://schemas.openxmlformats.org/officeDocument/2006/relationships/slide" Target="/ppt/slides/slide5.xml" Id="Ra3f28afdea27498c" /><Relationship Type="http://schemas.openxmlformats.org/officeDocument/2006/relationships/slide" Target="/ppt/slides/slide6.xml" Id="Rf38332dc230049b1" /><Relationship Type="http://schemas.openxmlformats.org/officeDocument/2006/relationships/slide" Target="/ppt/slides/slide7.xml" Id="Rb0f0a542da2548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c99452734d43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6c1e759624dd3" /><Relationship Type="http://schemas.openxmlformats.org/officeDocument/2006/relationships/theme" Target="/ppt/slideMasters/theme/theme1.xml" Id="R9afca63011c44a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c6c1e759624d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94783cdf944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e2dedddfe40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a0116b6d147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f56a8671846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cf6084a2448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5a6c760df4b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659ccf4ef4d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GRÅ STÆR KLINIKKEN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 STÆR 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GRÅ STÆR KLINIKKEN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 STÆR 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 STÆR 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 STÆR 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14 021 748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177 876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5 790 582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 STÆR 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KRONLIA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ØYELEGE KNUT SALOMONSEN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 STÆR 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Central Atrium, Dronningens gate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50 45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880 382 152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 STÆR KLINIKKEN AS</a:t>
            </a:r>
          </a:p>
        </p:txBody>
      </p:sp>
    </p:spTree>
  </p:cSld>
  <p:clrMapOvr>
    <a:masterClrMapping xmlns:a="http://schemas.openxmlformats.org/drawingml/2006/main"/>
  </p:clrMapOvr>
</p:sld>
</file>