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ff0c8cd07f4d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e6a3ad08a94bac"/>
  </p:sldMasterIdLst>
  <p:sldIdLst>
    <p:sldId xmlns:r="http://schemas.openxmlformats.org/officeDocument/2006/relationships" id="256" r:id="R9b2c8fb869ed4479"/>
    <p:sldId xmlns:r="http://schemas.openxmlformats.org/officeDocument/2006/relationships" id="257" r:id="R42eb701d5b7549e7"/>
    <p:sldId xmlns:r="http://schemas.openxmlformats.org/officeDocument/2006/relationships" id="258" r:id="R83959a3e891344d6"/>
    <p:sldId xmlns:r="http://schemas.openxmlformats.org/officeDocument/2006/relationships" id="259" r:id="Ra6b3ab09b66f4173"/>
    <p:sldId xmlns:r="http://schemas.openxmlformats.org/officeDocument/2006/relationships" id="260" r:id="R7fd5005567774229"/>
    <p:sldId xmlns:r="http://schemas.openxmlformats.org/officeDocument/2006/relationships" id="261" r:id="Rf9b49c597dcf4800"/>
    <p:sldId xmlns:r="http://schemas.openxmlformats.org/officeDocument/2006/relationships" id="262" r:id="Rf8c6e2804c8045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e6a3ad08a94bac" /><Relationship Type="http://schemas.openxmlformats.org/officeDocument/2006/relationships/slide" Target="/ppt/slides/slide1.xml" Id="R9b2c8fb869ed4479" /><Relationship Type="http://schemas.openxmlformats.org/officeDocument/2006/relationships/slide" Target="/ppt/slides/slide2.xml" Id="R42eb701d5b7549e7" /><Relationship Type="http://schemas.openxmlformats.org/officeDocument/2006/relationships/slide" Target="/ppt/slides/slide3.xml" Id="R83959a3e891344d6" /><Relationship Type="http://schemas.openxmlformats.org/officeDocument/2006/relationships/slide" Target="/ppt/slides/slide4.xml" Id="Ra6b3ab09b66f4173" /><Relationship Type="http://schemas.openxmlformats.org/officeDocument/2006/relationships/slide" Target="/ppt/slides/slide5.xml" Id="R7fd5005567774229" /><Relationship Type="http://schemas.openxmlformats.org/officeDocument/2006/relationships/slide" Target="/ppt/slides/slide6.xml" Id="Rf9b49c597dcf4800" /><Relationship Type="http://schemas.openxmlformats.org/officeDocument/2006/relationships/slide" Target="/ppt/slides/slide7.xml" Id="Rf8c6e2804c8045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d7ae8eb86b48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c03afd1604a2f" /><Relationship Type="http://schemas.openxmlformats.org/officeDocument/2006/relationships/theme" Target="/ppt/slideMasters/theme/theme1.xml" Id="R09fb3002b1c642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7c03afd1604a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f9fdf4e2c41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686ad461c41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18fe3ac2848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b5918b95d42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e8dc394d843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40134da0849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05ec709aa41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 REVISJON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131 988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131 988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 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Tom Møller, Sandakerveien 110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81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tomprivat@online.no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880 345 702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REVISJON AS</a:t>
            </a:r>
          </a:p>
        </p:txBody>
      </p:sp>
    </p:spTree>
  </p:cSld>
  <p:clrMapOvr>
    <a:masterClrMapping xmlns:a="http://schemas.openxmlformats.org/drawingml/2006/main"/>
  </p:clrMapOvr>
</p:sld>
</file>