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5e14caa0fd42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6f9ce9e1bc4cd8"/>
  </p:sldMasterIdLst>
  <p:sldIdLst>
    <p:sldId xmlns:r="http://schemas.openxmlformats.org/officeDocument/2006/relationships" id="256" r:id="R7e573f2555a9483d"/>
    <p:sldId xmlns:r="http://schemas.openxmlformats.org/officeDocument/2006/relationships" id="257" r:id="Rb8b0cbaf43344890"/>
    <p:sldId xmlns:r="http://schemas.openxmlformats.org/officeDocument/2006/relationships" id="258" r:id="R2b9f663aa29b4bbf"/>
    <p:sldId xmlns:r="http://schemas.openxmlformats.org/officeDocument/2006/relationships" id="259" r:id="Rcf591a6254e14b61"/>
    <p:sldId xmlns:r="http://schemas.openxmlformats.org/officeDocument/2006/relationships" id="260" r:id="Re061ef0d14d74e8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6f9ce9e1bc4cd8" /><Relationship Type="http://schemas.openxmlformats.org/officeDocument/2006/relationships/slide" Target="/ppt/slides/slide1.xml" Id="R7e573f2555a9483d" /><Relationship Type="http://schemas.openxmlformats.org/officeDocument/2006/relationships/slide" Target="/ppt/slides/slide2.xml" Id="Rb8b0cbaf43344890" /><Relationship Type="http://schemas.openxmlformats.org/officeDocument/2006/relationships/slide" Target="/ppt/slides/slide3.xml" Id="R2b9f663aa29b4bbf" /><Relationship Type="http://schemas.openxmlformats.org/officeDocument/2006/relationships/slide" Target="/ppt/slides/slide4.xml" Id="Rcf591a6254e14b61" /><Relationship Type="http://schemas.openxmlformats.org/officeDocument/2006/relationships/slide" Target="/ppt/slides/slide5.xml" Id="Re061ef0d14d74e8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28e896a6b745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af306304274dfd" /><Relationship Type="http://schemas.openxmlformats.org/officeDocument/2006/relationships/theme" Target="/ppt/slideMasters/theme/theme1.xml" Id="R5a97c3f36104409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af306304274df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50e668b4d54a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51340a7d7849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a2dca900cc42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1b6519e77a40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01a070221844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HENRIKSEN SHIPPING 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HENRIKSEN SHIPPING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HENRIKSEN SHIPPING 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HENRIKSEN SHIPPING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HENRIKSEN SHIPPING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HENRIKSEN SHIPPING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880 111 892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HENRIKSEN SHIPPING SERVICE AS</a:t>
            </a:r>
          </a:p>
        </p:txBody>
      </p:sp>
    </p:spTree>
  </p:cSld>
  <p:clrMapOvr>
    <a:masterClrMapping xmlns:a="http://schemas.openxmlformats.org/drawingml/2006/main"/>
  </p:clrMapOvr>
</p:sld>
</file>