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2b4ae369b5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6fc98d6d814bb0"/>
  </p:sldMasterIdLst>
  <p:sldIdLst>
    <p:sldId xmlns:r="http://schemas.openxmlformats.org/officeDocument/2006/relationships" id="256" r:id="R0d98a8130ec74ac3"/>
    <p:sldId xmlns:r="http://schemas.openxmlformats.org/officeDocument/2006/relationships" id="257" r:id="R482022ecaca04f0a"/>
    <p:sldId xmlns:r="http://schemas.openxmlformats.org/officeDocument/2006/relationships" id="258" r:id="R00822af47e264b2a"/>
    <p:sldId xmlns:r="http://schemas.openxmlformats.org/officeDocument/2006/relationships" id="259" r:id="Ra555eb0d0ebb404d"/>
    <p:sldId xmlns:r="http://schemas.openxmlformats.org/officeDocument/2006/relationships" id="260" r:id="Rd0595e093421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6fc98d6d814bb0" /><Relationship Type="http://schemas.openxmlformats.org/officeDocument/2006/relationships/slide" Target="/ppt/slides/slide1.xml" Id="R0d98a8130ec74ac3" /><Relationship Type="http://schemas.openxmlformats.org/officeDocument/2006/relationships/slide" Target="/ppt/slides/slide2.xml" Id="R482022ecaca04f0a" /><Relationship Type="http://schemas.openxmlformats.org/officeDocument/2006/relationships/slide" Target="/ppt/slides/slide3.xml" Id="R00822af47e264b2a" /><Relationship Type="http://schemas.openxmlformats.org/officeDocument/2006/relationships/slide" Target="/ppt/slides/slide4.xml" Id="Ra555eb0d0ebb404d" /><Relationship Type="http://schemas.openxmlformats.org/officeDocument/2006/relationships/slide" Target="/ppt/slides/slide5.xml" Id="Rd0595e093421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4e78be3f244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82d01edb84286" /><Relationship Type="http://schemas.openxmlformats.org/officeDocument/2006/relationships/theme" Target="/ppt/slideMasters/theme/theme1.xml" Id="R62dfc644f62343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182d01edb8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c323f66b7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210f788e841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dfbf17b514e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efec464fd4f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6a1d9ff9c43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WESTAD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WESTAD MASKIN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WESTAD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Hjelsetveien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6531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12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post@westadmaskin.no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www.westadmaskin.no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879 951 682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WESTAD MASKIN</a:t>
            </a:r>
          </a:p>
        </p:txBody>
      </p:sp>
    </p:spTree>
  </p:cSld>
  <p:clrMapOvr>
    <a:masterClrMapping xmlns:a="http://schemas.openxmlformats.org/drawingml/2006/main"/>
  </p:clrMapOvr>
</p:sld>
</file>