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6276465e542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e1f7199b944a5"/>
  </p:sldMasterIdLst>
  <p:sldIdLst>
    <p:sldId xmlns:r="http://schemas.openxmlformats.org/officeDocument/2006/relationships" id="256" r:id="R01d417aa69c64750"/>
    <p:sldId xmlns:r="http://schemas.openxmlformats.org/officeDocument/2006/relationships" id="257" r:id="Rcb50fd2e6b0c4ae0"/>
    <p:sldId xmlns:r="http://schemas.openxmlformats.org/officeDocument/2006/relationships" id="258" r:id="R5f394fa46c0e443e"/>
    <p:sldId xmlns:r="http://schemas.openxmlformats.org/officeDocument/2006/relationships" id="259" r:id="R231dcd5ebf714273"/>
    <p:sldId xmlns:r="http://schemas.openxmlformats.org/officeDocument/2006/relationships" id="260" r:id="R828b94e579b945c5"/>
    <p:sldId xmlns:r="http://schemas.openxmlformats.org/officeDocument/2006/relationships" id="261" r:id="R9ff4883097f7433b"/>
    <p:sldId xmlns:r="http://schemas.openxmlformats.org/officeDocument/2006/relationships" id="262" r:id="R52e19653f92e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e1f7199b944a5" /><Relationship Type="http://schemas.openxmlformats.org/officeDocument/2006/relationships/slide" Target="/ppt/slides/slide1.xml" Id="R01d417aa69c64750" /><Relationship Type="http://schemas.openxmlformats.org/officeDocument/2006/relationships/slide" Target="/ppt/slides/slide2.xml" Id="Rcb50fd2e6b0c4ae0" /><Relationship Type="http://schemas.openxmlformats.org/officeDocument/2006/relationships/slide" Target="/ppt/slides/slide3.xml" Id="R5f394fa46c0e443e" /><Relationship Type="http://schemas.openxmlformats.org/officeDocument/2006/relationships/slide" Target="/ppt/slides/slide4.xml" Id="R231dcd5ebf714273" /><Relationship Type="http://schemas.openxmlformats.org/officeDocument/2006/relationships/slide" Target="/ppt/slides/slide5.xml" Id="R828b94e579b945c5" /><Relationship Type="http://schemas.openxmlformats.org/officeDocument/2006/relationships/slide" Target="/ppt/slides/slide6.xml" Id="R9ff4883097f7433b" /><Relationship Type="http://schemas.openxmlformats.org/officeDocument/2006/relationships/slide" Target="/ppt/slides/slide7.xml" Id="R52e19653f92e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c790912ce42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5f140cecb4a5a" /><Relationship Type="http://schemas.openxmlformats.org/officeDocument/2006/relationships/theme" Target="/ppt/slideMasters/theme/theme1.xml" Id="R31efc331f231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5f140cecb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4a7cc170249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c3b55c9f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87107ef18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cd843dec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d331d66245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fc8e3d3ad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9e5f2218c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C SMITH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C SMITH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72 140 192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32 386 036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25 220 499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25 369 028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49 265 303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77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879 946 492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C SMITH &amp; CO AS</a:t>
            </a:r>
          </a:p>
        </p:txBody>
      </p:sp>
    </p:spTree>
  </p:cSld>
  <p:clrMapOvr>
    <a:masterClrMapping xmlns:a="http://schemas.openxmlformats.org/drawingml/2006/main"/>
  </p:clrMapOvr>
</p:sld>
</file>