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04a4abca0f40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10608206cb4eef"/>
  </p:sldMasterIdLst>
  <p:sldIdLst>
    <p:sldId xmlns:r="http://schemas.openxmlformats.org/officeDocument/2006/relationships" id="256" r:id="R8f9e6549f3b54bba"/>
    <p:sldId xmlns:r="http://schemas.openxmlformats.org/officeDocument/2006/relationships" id="257" r:id="Rb8b15e4a1ae149a5"/>
    <p:sldId xmlns:r="http://schemas.openxmlformats.org/officeDocument/2006/relationships" id="258" r:id="Rb455837f9aaa4e76"/>
    <p:sldId xmlns:r="http://schemas.openxmlformats.org/officeDocument/2006/relationships" id="259" r:id="Ra2143171f13847e0"/>
    <p:sldId xmlns:r="http://schemas.openxmlformats.org/officeDocument/2006/relationships" id="260" r:id="R8ab3a51bcc2a4cb3"/>
    <p:sldId xmlns:r="http://schemas.openxmlformats.org/officeDocument/2006/relationships" id="261" r:id="R2106720f607b41df"/>
    <p:sldId xmlns:r="http://schemas.openxmlformats.org/officeDocument/2006/relationships" id="262" r:id="R54b3e7b595604c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10608206cb4eef" /><Relationship Type="http://schemas.openxmlformats.org/officeDocument/2006/relationships/slide" Target="/ppt/slides/slide1.xml" Id="R8f9e6549f3b54bba" /><Relationship Type="http://schemas.openxmlformats.org/officeDocument/2006/relationships/slide" Target="/ppt/slides/slide2.xml" Id="Rb8b15e4a1ae149a5" /><Relationship Type="http://schemas.openxmlformats.org/officeDocument/2006/relationships/slide" Target="/ppt/slides/slide3.xml" Id="Rb455837f9aaa4e76" /><Relationship Type="http://schemas.openxmlformats.org/officeDocument/2006/relationships/slide" Target="/ppt/slides/slide4.xml" Id="Ra2143171f13847e0" /><Relationship Type="http://schemas.openxmlformats.org/officeDocument/2006/relationships/slide" Target="/ppt/slides/slide5.xml" Id="R8ab3a51bcc2a4cb3" /><Relationship Type="http://schemas.openxmlformats.org/officeDocument/2006/relationships/slide" Target="/ppt/slides/slide6.xml" Id="R2106720f607b41df" /><Relationship Type="http://schemas.openxmlformats.org/officeDocument/2006/relationships/slide" Target="/ppt/slides/slide7.xml" Id="R54b3e7b595604c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b183338a54c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8a1c3953d4461" /><Relationship Type="http://schemas.openxmlformats.org/officeDocument/2006/relationships/theme" Target="/ppt/slideMasters/theme/theme1.xml" Id="R24c3404f7d6046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68a1c3953d44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a5a410a1046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ff864b93544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0adfbb7ab4e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939c3bb9342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01b9849824e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1aa362e2b4b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c2b5dc53243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GREFSENKOLLEN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GREFSENKOLLEN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GREFSENKOLLEN DRIFT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GREFSENKOLLEN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GREFSENKOLLEN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GREFSENKOLLEN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63 762 837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1 112 837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1 613 335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4 921 969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21 643 761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GREFSENKOLLEN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GREFSENKOLLEN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GREFSENKOLLEN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Grefsenkollveien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879 905 362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GREFSENKOLLEN DRIFT AS</a:t>
            </a:r>
          </a:p>
        </p:txBody>
      </p:sp>
    </p:spTree>
  </p:cSld>
  <p:clrMapOvr>
    <a:masterClrMapping xmlns:a="http://schemas.openxmlformats.org/drawingml/2006/main"/>
  </p:clrMapOvr>
</p:sld>
</file>