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38c383bf1a4a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e8b0d5175d46d0"/>
  </p:sldMasterIdLst>
  <p:sldIdLst>
    <p:sldId xmlns:r="http://schemas.openxmlformats.org/officeDocument/2006/relationships" id="256" r:id="Rbd9e0c5f401e4743"/>
    <p:sldId xmlns:r="http://schemas.openxmlformats.org/officeDocument/2006/relationships" id="257" r:id="Rc29b61d55e794fd4"/>
    <p:sldId xmlns:r="http://schemas.openxmlformats.org/officeDocument/2006/relationships" id="258" r:id="Rb1e48a6f9c874c29"/>
    <p:sldId xmlns:r="http://schemas.openxmlformats.org/officeDocument/2006/relationships" id="259" r:id="Rc84c6f32140e4277"/>
    <p:sldId xmlns:r="http://schemas.openxmlformats.org/officeDocument/2006/relationships" id="260" r:id="Rd4549922232845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e8b0d5175d46d0" /><Relationship Type="http://schemas.openxmlformats.org/officeDocument/2006/relationships/slide" Target="/ppt/slides/slide1.xml" Id="Rbd9e0c5f401e4743" /><Relationship Type="http://schemas.openxmlformats.org/officeDocument/2006/relationships/slide" Target="/ppt/slides/slide2.xml" Id="Rc29b61d55e794fd4" /><Relationship Type="http://schemas.openxmlformats.org/officeDocument/2006/relationships/slide" Target="/ppt/slides/slide3.xml" Id="Rb1e48a6f9c874c29" /><Relationship Type="http://schemas.openxmlformats.org/officeDocument/2006/relationships/slide" Target="/ppt/slides/slide4.xml" Id="Rc84c6f32140e4277" /><Relationship Type="http://schemas.openxmlformats.org/officeDocument/2006/relationships/slide" Target="/ppt/slides/slide5.xml" Id="Rd4549922232845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32fdbae73248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dd82529374c1f" /><Relationship Type="http://schemas.openxmlformats.org/officeDocument/2006/relationships/theme" Target="/ppt/slideMasters/theme/theme1.xml" Id="R80049bc1473d42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8dd82529374c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56e6e8ef745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7908cb6884b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e19403ab242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d76b27bfe4a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13001e78441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ENGINEERING &amp; TECHNOLOGY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ENGINEERING &amp;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 ENGINEERING &amp; TECHNOLOGY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ENGINEERING &amp;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ENGINEERING &amp;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ENGINEERING &amp;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879 817 552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ENGINEERING &amp; TECHNOLOGY AS</a:t>
            </a:r>
          </a:p>
        </p:txBody>
      </p:sp>
    </p:spTree>
  </p:cSld>
  <p:clrMapOvr>
    <a:masterClrMapping xmlns:a="http://schemas.openxmlformats.org/drawingml/2006/main"/>
  </p:clrMapOvr>
</p:sld>
</file>