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a02d7fc68645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ac3d8704834729"/>
  </p:sldMasterIdLst>
  <p:sldIdLst>
    <p:sldId xmlns:r="http://schemas.openxmlformats.org/officeDocument/2006/relationships" id="256" r:id="Rded9731896424969"/>
    <p:sldId xmlns:r="http://schemas.openxmlformats.org/officeDocument/2006/relationships" id="257" r:id="Rbcb65874d5d04ef8"/>
    <p:sldId xmlns:r="http://schemas.openxmlformats.org/officeDocument/2006/relationships" id="258" r:id="R6515e3770bb242b7"/>
    <p:sldId xmlns:r="http://schemas.openxmlformats.org/officeDocument/2006/relationships" id="259" r:id="R63ec31ff365e4387"/>
    <p:sldId xmlns:r="http://schemas.openxmlformats.org/officeDocument/2006/relationships" id="260" r:id="R24b2170bf1cf4f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ac3d8704834729" /><Relationship Type="http://schemas.openxmlformats.org/officeDocument/2006/relationships/slide" Target="/ppt/slides/slide1.xml" Id="Rded9731896424969" /><Relationship Type="http://schemas.openxmlformats.org/officeDocument/2006/relationships/slide" Target="/ppt/slides/slide2.xml" Id="Rbcb65874d5d04ef8" /><Relationship Type="http://schemas.openxmlformats.org/officeDocument/2006/relationships/slide" Target="/ppt/slides/slide3.xml" Id="R6515e3770bb242b7" /><Relationship Type="http://schemas.openxmlformats.org/officeDocument/2006/relationships/slide" Target="/ppt/slides/slide4.xml" Id="R63ec31ff365e4387" /><Relationship Type="http://schemas.openxmlformats.org/officeDocument/2006/relationships/slide" Target="/ppt/slides/slide5.xml" Id="R24b2170bf1cf4f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99b962ce1f4f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55568a5a54db0" /><Relationship Type="http://schemas.openxmlformats.org/officeDocument/2006/relationships/theme" Target="/ppt/slideMasters/theme/theme1.xml" Id="R3c671ee4eee345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355568a5a54d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5e1bd1ed645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730c7de2b48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6440da27348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dca38bb0740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edcdd17fc48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MATRIX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MATRIX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MATRIX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MATRIX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MATRIX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MATRIX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879 798 922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MATRIX AS</a:t>
            </a:r>
          </a:p>
        </p:txBody>
      </p:sp>
    </p:spTree>
  </p:cSld>
  <p:clrMapOvr>
    <a:masterClrMapping xmlns:a="http://schemas.openxmlformats.org/drawingml/2006/main"/>
  </p:clrMapOvr>
</p:sld>
</file>