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6426371c2b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d57fc2eb44ea4"/>
  </p:sldMasterIdLst>
  <p:sldIdLst>
    <p:sldId xmlns:r="http://schemas.openxmlformats.org/officeDocument/2006/relationships" id="256" r:id="R1777542f4f844df6"/>
    <p:sldId xmlns:r="http://schemas.openxmlformats.org/officeDocument/2006/relationships" id="257" r:id="R1e4fa220293f4e11"/>
    <p:sldId xmlns:r="http://schemas.openxmlformats.org/officeDocument/2006/relationships" id="258" r:id="R60ddb6104d7f4f41"/>
    <p:sldId xmlns:r="http://schemas.openxmlformats.org/officeDocument/2006/relationships" id="259" r:id="Rad6a059f55e24822"/>
    <p:sldId xmlns:r="http://schemas.openxmlformats.org/officeDocument/2006/relationships" id="260" r:id="Re4db1ea6959d4664"/>
    <p:sldId xmlns:r="http://schemas.openxmlformats.org/officeDocument/2006/relationships" id="261" r:id="Radd7a85f04e24a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d57fc2eb44ea4" /><Relationship Type="http://schemas.openxmlformats.org/officeDocument/2006/relationships/slide" Target="/ppt/slides/slide1.xml" Id="R1777542f4f844df6" /><Relationship Type="http://schemas.openxmlformats.org/officeDocument/2006/relationships/slide" Target="/ppt/slides/slide2.xml" Id="R1e4fa220293f4e11" /><Relationship Type="http://schemas.openxmlformats.org/officeDocument/2006/relationships/slide" Target="/ppt/slides/slide3.xml" Id="R60ddb6104d7f4f41" /><Relationship Type="http://schemas.openxmlformats.org/officeDocument/2006/relationships/slide" Target="/ppt/slides/slide4.xml" Id="Rad6a059f55e24822" /><Relationship Type="http://schemas.openxmlformats.org/officeDocument/2006/relationships/slide" Target="/ppt/slides/slide5.xml" Id="Re4db1ea6959d4664" /><Relationship Type="http://schemas.openxmlformats.org/officeDocument/2006/relationships/slide" Target="/ppt/slides/slide6.xml" Id="Radd7a85f04e24a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eb44eb055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fb3cffb1644da" /><Relationship Type="http://schemas.openxmlformats.org/officeDocument/2006/relationships/theme" Target="/ppt/slideMasters/theme/theme1.xml" Id="R7ca9f6c243b24d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fb3cffb16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bc14e22e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1a3d9d858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5b33f6141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2395e10a6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0e2e6998f48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1c10ac9d4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MENES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MENES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1 236 655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1 435 007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879 794 072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MENES TRANSPORT AS</a:t>
            </a:r>
          </a:p>
        </p:txBody>
      </p:sp>
    </p:spTree>
  </p:cSld>
  <p:clrMapOvr>
    <a:masterClrMapping xmlns:a="http://schemas.openxmlformats.org/drawingml/2006/main"/>
  </p:clrMapOvr>
</p:sld>
</file>