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6f61089144e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d4c3daf8c8415d"/>
  </p:sldMasterIdLst>
  <p:sldIdLst>
    <p:sldId xmlns:r="http://schemas.openxmlformats.org/officeDocument/2006/relationships" id="256" r:id="Rf6dd8848e40c4f78"/>
    <p:sldId xmlns:r="http://schemas.openxmlformats.org/officeDocument/2006/relationships" id="257" r:id="R5014d0de2ce347a5"/>
    <p:sldId xmlns:r="http://schemas.openxmlformats.org/officeDocument/2006/relationships" id="258" r:id="R494f080869754253"/>
    <p:sldId xmlns:r="http://schemas.openxmlformats.org/officeDocument/2006/relationships" id="259" r:id="R74167ccff93447cf"/>
    <p:sldId xmlns:r="http://schemas.openxmlformats.org/officeDocument/2006/relationships" id="260" r:id="Rabc339e52dd14841"/>
    <p:sldId xmlns:r="http://schemas.openxmlformats.org/officeDocument/2006/relationships" id="261" r:id="Rb75526970b584da6"/>
    <p:sldId xmlns:r="http://schemas.openxmlformats.org/officeDocument/2006/relationships" id="262" r:id="R9a56e4ae13b343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4c3daf8c8415d" /><Relationship Type="http://schemas.openxmlformats.org/officeDocument/2006/relationships/slide" Target="/ppt/slides/slide1.xml" Id="Rf6dd8848e40c4f78" /><Relationship Type="http://schemas.openxmlformats.org/officeDocument/2006/relationships/slide" Target="/ppt/slides/slide2.xml" Id="R5014d0de2ce347a5" /><Relationship Type="http://schemas.openxmlformats.org/officeDocument/2006/relationships/slide" Target="/ppt/slides/slide3.xml" Id="R494f080869754253" /><Relationship Type="http://schemas.openxmlformats.org/officeDocument/2006/relationships/slide" Target="/ppt/slides/slide4.xml" Id="R74167ccff93447cf" /><Relationship Type="http://schemas.openxmlformats.org/officeDocument/2006/relationships/slide" Target="/ppt/slides/slide5.xml" Id="Rabc339e52dd14841" /><Relationship Type="http://schemas.openxmlformats.org/officeDocument/2006/relationships/slide" Target="/ppt/slides/slide6.xml" Id="Rb75526970b584da6" /><Relationship Type="http://schemas.openxmlformats.org/officeDocument/2006/relationships/slide" Target="/ppt/slides/slide7.xml" Id="R9a56e4ae13b343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b59e09bbd4a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e1741a60b484e" /><Relationship Type="http://schemas.openxmlformats.org/officeDocument/2006/relationships/theme" Target="/ppt/slideMasters/theme/theme1.xml" Id="R9bd2c1313b8241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ae1741a60b48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d854834fd43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1f67da74a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64112ec8e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9b4d02db04f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8a04a6e6f43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ae944bc564a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0e6a17a0b46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BRAATHEN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&amp; PARTNERS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12 588 714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1 041 271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805 474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5 574 772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LASSE BALCHEN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 ZHAOLIN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Rastastubben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17 11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post@braathenpartners.no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www.braathenpartners.no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879 738 342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BRAATHEN &amp; PARTNERS AS</a:t>
            </a:r>
          </a:p>
        </p:txBody>
      </p:sp>
    </p:spTree>
  </p:cSld>
  <p:clrMapOvr>
    <a:masterClrMapping xmlns:a="http://schemas.openxmlformats.org/drawingml/2006/main"/>
  </p:clrMapOvr>
</p:sld>
</file>