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c2488934af44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17115c9f2943bb"/>
  </p:sldMasterIdLst>
  <p:sldIdLst>
    <p:sldId xmlns:r="http://schemas.openxmlformats.org/officeDocument/2006/relationships" id="256" r:id="R047522c2c4d64d5f"/>
    <p:sldId xmlns:r="http://schemas.openxmlformats.org/officeDocument/2006/relationships" id="257" r:id="R077c7fcfd9e64e55"/>
    <p:sldId xmlns:r="http://schemas.openxmlformats.org/officeDocument/2006/relationships" id="258" r:id="R47762e493bff4ec7"/>
    <p:sldId xmlns:r="http://schemas.openxmlformats.org/officeDocument/2006/relationships" id="259" r:id="R042b968f72684b2f"/>
    <p:sldId xmlns:r="http://schemas.openxmlformats.org/officeDocument/2006/relationships" id="260" r:id="Rd4a081e59c8c400b"/>
    <p:sldId xmlns:r="http://schemas.openxmlformats.org/officeDocument/2006/relationships" id="261" r:id="R2fef9417ac2843d3"/>
    <p:sldId xmlns:r="http://schemas.openxmlformats.org/officeDocument/2006/relationships" id="262" r:id="R767e00c647ca4e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17115c9f2943bb" /><Relationship Type="http://schemas.openxmlformats.org/officeDocument/2006/relationships/slide" Target="/ppt/slides/slide1.xml" Id="R047522c2c4d64d5f" /><Relationship Type="http://schemas.openxmlformats.org/officeDocument/2006/relationships/slide" Target="/ppt/slides/slide2.xml" Id="R077c7fcfd9e64e55" /><Relationship Type="http://schemas.openxmlformats.org/officeDocument/2006/relationships/slide" Target="/ppt/slides/slide3.xml" Id="R47762e493bff4ec7" /><Relationship Type="http://schemas.openxmlformats.org/officeDocument/2006/relationships/slide" Target="/ppt/slides/slide4.xml" Id="R042b968f72684b2f" /><Relationship Type="http://schemas.openxmlformats.org/officeDocument/2006/relationships/slide" Target="/ppt/slides/slide5.xml" Id="Rd4a081e59c8c400b" /><Relationship Type="http://schemas.openxmlformats.org/officeDocument/2006/relationships/slide" Target="/ppt/slides/slide6.xml" Id="R2fef9417ac2843d3" /><Relationship Type="http://schemas.openxmlformats.org/officeDocument/2006/relationships/slide" Target="/ppt/slides/slide7.xml" Id="R767e00c647ca4e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9b53fb099f48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f3189c468414f" /><Relationship Type="http://schemas.openxmlformats.org/officeDocument/2006/relationships/theme" Target="/ppt/slideMasters/theme/theme1.xml" Id="R7c93ef57904d46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af3189c46841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bad4a589a40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2837478604e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64fc96b3d4b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5d3954bda41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aa35e12214c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f88e6227e42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d61ba5ad84a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HEEN TRANSPORT AS ble etablert [år] og holder til i Kvernaland.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30 208 923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2 075 111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1 520 022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6 099 671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12 975 395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 HEEN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Bergenevegen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4355 Kvernaland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879 494 362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HEEN TRANSPORT AS</a:t>
            </a:r>
          </a:p>
        </p:txBody>
      </p:sp>
    </p:spTree>
  </p:cSld>
  <p:clrMapOvr>
    <a:masterClrMapping xmlns:a="http://schemas.openxmlformats.org/drawingml/2006/main"/>
  </p:clrMapOvr>
</p:sld>
</file>