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6304e0fb8b4b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ddf3a7fac14bb7"/>
  </p:sldMasterIdLst>
  <p:sldIdLst>
    <p:sldId xmlns:r="http://schemas.openxmlformats.org/officeDocument/2006/relationships" id="256" r:id="R41343a840bf94c95"/>
    <p:sldId xmlns:r="http://schemas.openxmlformats.org/officeDocument/2006/relationships" id="257" r:id="Rd907765b32f74958"/>
    <p:sldId xmlns:r="http://schemas.openxmlformats.org/officeDocument/2006/relationships" id="258" r:id="Red7f97ce0059411a"/>
    <p:sldId xmlns:r="http://schemas.openxmlformats.org/officeDocument/2006/relationships" id="259" r:id="Ra0059233c2a847b9"/>
    <p:sldId xmlns:r="http://schemas.openxmlformats.org/officeDocument/2006/relationships" id="260" r:id="R433511959a7c44a5"/>
    <p:sldId xmlns:r="http://schemas.openxmlformats.org/officeDocument/2006/relationships" id="261" r:id="R235668e595334515"/>
    <p:sldId xmlns:r="http://schemas.openxmlformats.org/officeDocument/2006/relationships" id="262" r:id="R3ef6a2f467bf40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ddf3a7fac14bb7" /><Relationship Type="http://schemas.openxmlformats.org/officeDocument/2006/relationships/slide" Target="/ppt/slides/slide1.xml" Id="R41343a840bf94c95" /><Relationship Type="http://schemas.openxmlformats.org/officeDocument/2006/relationships/slide" Target="/ppt/slides/slide2.xml" Id="Rd907765b32f74958" /><Relationship Type="http://schemas.openxmlformats.org/officeDocument/2006/relationships/slide" Target="/ppt/slides/slide3.xml" Id="Red7f97ce0059411a" /><Relationship Type="http://schemas.openxmlformats.org/officeDocument/2006/relationships/slide" Target="/ppt/slides/slide4.xml" Id="Ra0059233c2a847b9" /><Relationship Type="http://schemas.openxmlformats.org/officeDocument/2006/relationships/slide" Target="/ppt/slides/slide5.xml" Id="R433511959a7c44a5" /><Relationship Type="http://schemas.openxmlformats.org/officeDocument/2006/relationships/slide" Target="/ppt/slides/slide6.xml" Id="R235668e595334515" /><Relationship Type="http://schemas.openxmlformats.org/officeDocument/2006/relationships/slide" Target="/ppt/slides/slide7.xml" Id="R3ef6a2f467bf40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364b632a104e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28e1f8c524890" /><Relationship Type="http://schemas.openxmlformats.org/officeDocument/2006/relationships/theme" Target="/ppt/slideMasters/theme/theme1.xml" Id="R17e07c94210c44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e28e1f8c5248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4e28c00434e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124719a5a4d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cffa1b0f44a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446ea875c46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ed3bf477f44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644d106b640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44f012f884a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LAUKAS ELEKTRISKE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LAUKAS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LAUKAS ELEKTRISKE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LAUKAS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LAUKAS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LAUKAS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93 793 869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1 677 542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2 293 674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9 373 242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36 101 364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LAUKAS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LAUKAS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LAUKAS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Sørumsgata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2004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89 05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879 484 952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LAUKAS ELEKTRISKE AS</a:t>
            </a:r>
          </a:p>
        </p:txBody>
      </p:sp>
    </p:spTree>
  </p:cSld>
  <p:clrMapOvr>
    <a:masterClrMapping xmlns:a="http://schemas.openxmlformats.org/drawingml/2006/main"/>
  </p:clrMapOvr>
</p:sld>
</file>