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2cff7387dc44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6216c157f54a1b"/>
  </p:sldMasterIdLst>
  <p:sldIdLst>
    <p:sldId xmlns:r="http://schemas.openxmlformats.org/officeDocument/2006/relationships" id="256" r:id="Rb8963a0dd5114859"/>
    <p:sldId xmlns:r="http://schemas.openxmlformats.org/officeDocument/2006/relationships" id="257" r:id="Rd0c3603c74f543f8"/>
    <p:sldId xmlns:r="http://schemas.openxmlformats.org/officeDocument/2006/relationships" id="258" r:id="R63e3d73388054757"/>
    <p:sldId xmlns:r="http://schemas.openxmlformats.org/officeDocument/2006/relationships" id="259" r:id="Rc97ea61e1f52418c"/>
    <p:sldId xmlns:r="http://schemas.openxmlformats.org/officeDocument/2006/relationships" id="260" r:id="R68d51fa06b0a425c"/>
    <p:sldId xmlns:r="http://schemas.openxmlformats.org/officeDocument/2006/relationships" id="261" r:id="Rd8fd6e764aef459a"/>
    <p:sldId xmlns:r="http://schemas.openxmlformats.org/officeDocument/2006/relationships" id="262" r:id="R6e6d3195a3ad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216c157f54a1b" /><Relationship Type="http://schemas.openxmlformats.org/officeDocument/2006/relationships/slide" Target="/ppt/slides/slide1.xml" Id="Rb8963a0dd5114859" /><Relationship Type="http://schemas.openxmlformats.org/officeDocument/2006/relationships/slide" Target="/ppt/slides/slide2.xml" Id="Rd0c3603c74f543f8" /><Relationship Type="http://schemas.openxmlformats.org/officeDocument/2006/relationships/slide" Target="/ppt/slides/slide3.xml" Id="R63e3d73388054757" /><Relationship Type="http://schemas.openxmlformats.org/officeDocument/2006/relationships/slide" Target="/ppt/slides/slide4.xml" Id="Rc97ea61e1f52418c" /><Relationship Type="http://schemas.openxmlformats.org/officeDocument/2006/relationships/slide" Target="/ppt/slides/slide5.xml" Id="R68d51fa06b0a425c" /><Relationship Type="http://schemas.openxmlformats.org/officeDocument/2006/relationships/slide" Target="/ppt/slides/slide6.xml" Id="Rd8fd6e764aef459a" /><Relationship Type="http://schemas.openxmlformats.org/officeDocument/2006/relationships/slide" Target="/ppt/slides/slide7.xml" Id="R6e6d3195a3ad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10638be5349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96e72edc946e5" /><Relationship Type="http://schemas.openxmlformats.org/officeDocument/2006/relationships/theme" Target="/ppt/slideMasters/theme/theme1.xml" Id="Rf135de16e42e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c96e72edc946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00d761ce749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b694962bf4b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3a513b8194d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be13c415c42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aa12484404f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92e17409b40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00d05debf44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RØSBERG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RØSBERG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RØSBERG MASKIN AS ble etablert [år] og holder til i Siggerud.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RØSBERG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RØSBERG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RØSBERG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415 245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RØSBERG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RØSBERG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RØSBERG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1404 Siggerud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rosmaskin@yahoo.no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879 483 522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RØSBERG MASKIN AS</a:t>
            </a:r>
          </a:p>
        </p:txBody>
      </p:sp>
    </p:spTree>
  </p:cSld>
  <p:clrMapOvr>
    <a:masterClrMapping xmlns:a="http://schemas.openxmlformats.org/drawingml/2006/main"/>
  </p:clrMapOvr>
</p:sld>
</file>