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5fd4280c6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5123a4e444eda"/>
  </p:sldMasterIdLst>
  <p:sldIdLst>
    <p:sldId xmlns:r="http://schemas.openxmlformats.org/officeDocument/2006/relationships" id="256" r:id="R1799c5f3f652453a"/>
    <p:sldId xmlns:r="http://schemas.openxmlformats.org/officeDocument/2006/relationships" id="257" r:id="R142bba67640940aa"/>
    <p:sldId xmlns:r="http://schemas.openxmlformats.org/officeDocument/2006/relationships" id="258" r:id="Rf137a1f75c764017"/>
    <p:sldId xmlns:r="http://schemas.openxmlformats.org/officeDocument/2006/relationships" id="259" r:id="R2484cf5b7696477e"/>
    <p:sldId xmlns:r="http://schemas.openxmlformats.org/officeDocument/2006/relationships" id="260" r:id="R4efb8eb5a29b4d75"/>
    <p:sldId xmlns:r="http://schemas.openxmlformats.org/officeDocument/2006/relationships" id="261" r:id="Rf376566ec04a41ae"/>
    <p:sldId xmlns:r="http://schemas.openxmlformats.org/officeDocument/2006/relationships" id="262" r:id="Ra7d3ab931c98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5123a4e444eda" /><Relationship Type="http://schemas.openxmlformats.org/officeDocument/2006/relationships/slide" Target="/ppt/slides/slide1.xml" Id="R1799c5f3f652453a" /><Relationship Type="http://schemas.openxmlformats.org/officeDocument/2006/relationships/slide" Target="/ppt/slides/slide2.xml" Id="R142bba67640940aa" /><Relationship Type="http://schemas.openxmlformats.org/officeDocument/2006/relationships/slide" Target="/ppt/slides/slide3.xml" Id="Rf137a1f75c764017" /><Relationship Type="http://schemas.openxmlformats.org/officeDocument/2006/relationships/slide" Target="/ppt/slides/slide4.xml" Id="R2484cf5b7696477e" /><Relationship Type="http://schemas.openxmlformats.org/officeDocument/2006/relationships/slide" Target="/ppt/slides/slide5.xml" Id="R4efb8eb5a29b4d75" /><Relationship Type="http://schemas.openxmlformats.org/officeDocument/2006/relationships/slide" Target="/ppt/slides/slide6.xml" Id="Rf376566ec04a41ae" /><Relationship Type="http://schemas.openxmlformats.org/officeDocument/2006/relationships/slide" Target="/ppt/slides/slide7.xml" Id="Ra7d3ab931c98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48c1166ae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1e7b5458144e0" /><Relationship Type="http://schemas.openxmlformats.org/officeDocument/2006/relationships/theme" Target="/ppt/slideMasters/theme/theme1.xml" Id="R9d43d8b87657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1e7b54581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ac4388987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4fa2f766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e49d300e3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4611491ac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c19f568a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768a2b88a49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fae2810847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R-VENTURE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R-VENTURE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−1 081 002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319 834 981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423 506 554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828 183 816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R-VENTURE AS  –  21,7 %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VENTURES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 GROUP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ICT GROUP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BOLIG AS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54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post@24sevenoffice.com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www.24sevenoffice.com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