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bc93829a004c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e9e5d4b2e14e34"/>
  </p:sldMasterIdLst>
  <p:sldIdLst>
    <p:sldId xmlns:r="http://schemas.openxmlformats.org/officeDocument/2006/relationships" id="256" r:id="Rb59a9823f1424703"/>
    <p:sldId xmlns:r="http://schemas.openxmlformats.org/officeDocument/2006/relationships" id="257" r:id="Rcfdcce9372594416"/>
    <p:sldId xmlns:r="http://schemas.openxmlformats.org/officeDocument/2006/relationships" id="258" r:id="R2f928dba52fd453a"/>
    <p:sldId xmlns:r="http://schemas.openxmlformats.org/officeDocument/2006/relationships" id="259" r:id="Rb8f9c71f13774a13"/>
    <p:sldId xmlns:r="http://schemas.openxmlformats.org/officeDocument/2006/relationships" id="260" r:id="R017bba8d69504468"/>
    <p:sldId xmlns:r="http://schemas.openxmlformats.org/officeDocument/2006/relationships" id="261" r:id="R9d2e0f5e6b81450b"/>
    <p:sldId xmlns:r="http://schemas.openxmlformats.org/officeDocument/2006/relationships" id="262" r:id="R0dc366196eae4b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e9e5d4b2e14e34" /><Relationship Type="http://schemas.openxmlformats.org/officeDocument/2006/relationships/slide" Target="/ppt/slides/slide1.xml" Id="Rb59a9823f1424703" /><Relationship Type="http://schemas.openxmlformats.org/officeDocument/2006/relationships/slide" Target="/ppt/slides/slide2.xml" Id="Rcfdcce9372594416" /><Relationship Type="http://schemas.openxmlformats.org/officeDocument/2006/relationships/slide" Target="/ppt/slides/slide3.xml" Id="R2f928dba52fd453a" /><Relationship Type="http://schemas.openxmlformats.org/officeDocument/2006/relationships/slide" Target="/ppt/slides/slide4.xml" Id="Rb8f9c71f13774a13" /><Relationship Type="http://schemas.openxmlformats.org/officeDocument/2006/relationships/slide" Target="/ppt/slides/slide5.xml" Id="R017bba8d69504468" /><Relationship Type="http://schemas.openxmlformats.org/officeDocument/2006/relationships/slide" Target="/ppt/slides/slide6.xml" Id="R9d2e0f5e6b81450b" /><Relationship Type="http://schemas.openxmlformats.org/officeDocument/2006/relationships/slide" Target="/ppt/slides/slide7.xml" Id="R0dc366196eae4b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5e2041e14f4d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74ab730c74563" /><Relationship Type="http://schemas.openxmlformats.org/officeDocument/2006/relationships/theme" Target="/ppt/slideMasters/theme/theme1.xml" Id="R790f2615dda642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574ab730c745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e18e8d305e41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5c16dd6f814f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a5f03750b48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76cd7b13d4f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36bb2e2984e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d113ba94042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72a69a51a4d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NG MENY VESTFOLD TELEMARK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MENY VESTFOLD TELEMARK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1 644 736 434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−2 014 457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−805 152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415 207 825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532 452 986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MENY BUTIKKDRIFT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Karenslyst allé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www.meny.no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879 447 232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