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ea1a33a2a140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85f76ef75a4f45"/>
  </p:sldMasterIdLst>
  <p:sldIdLst>
    <p:sldId xmlns:r="http://schemas.openxmlformats.org/officeDocument/2006/relationships" id="256" r:id="R5b2e35044b884cf0"/>
    <p:sldId xmlns:r="http://schemas.openxmlformats.org/officeDocument/2006/relationships" id="257" r:id="R027aa412abd1419b"/>
    <p:sldId xmlns:r="http://schemas.openxmlformats.org/officeDocument/2006/relationships" id="258" r:id="Rdec2725535244bf0"/>
    <p:sldId xmlns:r="http://schemas.openxmlformats.org/officeDocument/2006/relationships" id="259" r:id="Rd3356bdc65b6498a"/>
    <p:sldId xmlns:r="http://schemas.openxmlformats.org/officeDocument/2006/relationships" id="260" r:id="Rc1863402ca3e49fc"/>
    <p:sldId xmlns:r="http://schemas.openxmlformats.org/officeDocument/2006/relationships" id="261" r:id="Rf46e68d1a1de4c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85f76ef75a4f45" /><Relationship Type="http://schemas.openxmlformats.org/officeDocument/2006/relationships/slide" Target="/ppt/slides/slide1.xml" Id="R5b2e35044b884cf0" /><Relationship Type="http://schemas.openxmlformats.org/officeDocument/2006/relationships/slide" Target="/ppt/slides/slide2.xml" Id="R027aa412abd1419b" /><Relationship Type="http://schemas.openxmlformats.org/officeDocument/2006/relationships/slide" Target="/ppt/slides/slide3.xml" Id="Rdec2725535244bf0" /><Relationship Type="http://schemas.openxmlformats.org/officeDocument/2006/relationships/slide" Target="/ppt/slides/slide4.xml" Id="Rd3356bdc65b6498a" /><Relationship Type="http://schemas.openxmlformats.org/officeDocument/2006/relationships/slide" Target="/ppt/slides/slide5.xml" Id="Rc1863402ca3e49fc" /><Relationship Type="http://schemas.openxmlformats.org/officeDocument/2006/relationships/slide" Target="/ppt/slides/slide6.xml" Id="Rf46e68d1a1de4c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86fe862b2944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8d651eb3f4586" /><Relationship Type="http://schemas.openxmlformats.org/officeDocument/2006/relationships/theme" Target="/ppt/slideMasters/theme/theme1.xml" Id="R8d35297a022b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a8d651eb3f45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6d70f199841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5e801373b47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8b9bfdd8443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70a79e17a48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b96d04db44c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8c70535f545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