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bc130457c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18bf51a1e4735"/>
  </p:sldMasterIdLst>
  <p:sldIdLst>
    <p:sldId xmlns:r="http://schemas.openxmlformats.org/officeDocument/2006/relationships" id="256" r:id="R5ea374ccfa534835"/>
    <p:sldId xmlns:r="http://schemas.openxmlformats.org/officeDocument/2006/relationships" id="257" r:id="R02c9f5355067488d"/>
    <p:sldId xmlns:r="http://schemas.openxmlformats.org/officeDocument/2006/relationships" id="258" r:id="R48a2839054f0422a"/>
    <p:sldId xmlns:r="http://schemas.openxmlformats.org/officeDocument/2006/relationships" id="259" r:id="R4fa0633ccff34c3b"/>
    <p:sldId xmlns:r="http://schemas.openxmlformats.org/officeDocument/2006/relationships" id="260" r:id="R18c649c07241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18bf51a1e4735" /><Relationship Type="http://schemas.openxmlformats.org/officeDocument/2006/relationships/slide" Target="/ppt/slides/slide1.xml" Id="R5ea374ccfa534835" /><Relationship Type="http://schemas.openxmlformats.org/officeDocument/2006/relationships/slide" Target="/ppt/slides/slide2.xml" Id="R02c9f5355067488d" /><Relationship Type="http://schemas.openxmlformats.org/officeDocument/2006/relationships/slide" Target="/ppt/slides/slide3.xml" Id="R48a2839054f0422a" /><Relationship Type="http://schemas.openxmlformats.org/officeDocument/2006/relationships/slide" Target="/ppt/slides/slide4.xml" Id="R4fa0633ccff34c3b" /><Relationship Type="http://schemas.openxmlformats.org/officeDocument/2006/relationships/slide" Target="/ppt/slides/slide5.xml" Id="R18c649c07241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491a62cd0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e3c65f7944ce" /><Relationship Type="http://schemas.openxmlformats.org/officeDocument/2006/relationships/theme" Target="/ppt/slideMasters/theme/theme1.xml" Id="R0b5a264bc72b4d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5e3c65f79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41267d276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1c42e18e64f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cec6e11ee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a09403e2d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31c8a100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RØDE KORS HUSET GRESSVIK SELSKAPSMAT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RØDE KORS HUSET GRESSVIK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RØDE KORS HUSET GRESSVIK SELSKAPSMAT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RØDE KORS HUSET GRESSVIK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RØDE KORS HUSET GRESSVIK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RØDE KORS HUSET GRESSVIK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879 445 132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RØDE KORS HUSET GRESSVIK SELSKAPSMAT AS</a:t>
            </a:r>
          </a:p>
        </p:txBody>
      </p:sp>
    </p:spTree>
  </p:cSld>
  <p:clrMapOvr>
    <a:masterClrMapping xmlns:a="http://schemas.openxmlformats.org/drawingml/2006/main"/>
  </p:clrMapOvr>
</p:sld>
</file>