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3175f599540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fafb0f1d0e4bc4"/>
  </p:sldMasterIdLst>
  <p:sldIdLst>
    <p:sldId xmlns:r="http://schemas.openxmlformats.org/officeDocument/2006/relationships" id="256" r:id="Re7941e7270d94a20"/>
    <p:sldId xmlns:r="http://schemas.openxmlformats.org/officeDocument/2006/relationships" id="257" r:id="Rfeff2b8143a94d59"/>
    <p:sldId xmlns:r="http://schemas.openxmlformats.org/officeDocument/2006/relationships" id="258" r:id="Rcab76261c0504985"/>
    <p:sldId xmlns:r="http://schemas.openxmlformats.org/officeDocument/2006/relationships" id="259" r:id="R32127b311d7b4fc2"/>
    <p:sldId xmlns:r="http://schemas.openxmlformats.org/officeDocument/2006/relationships" id="260" r:id="Rc03a0a495bdd4bfe"/>
    <p:sldId xmlns:r="http://schemas.openxmlformats.org/officeDocument/2006/relationships" id="261" r:id="Re18a7cac84d8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fafb0f1d0e4bc4" /><Relationship Type="http://schemas.openxmlformats.org/officeDocument/2006/relationships/slide" Target="/ppt/slides/slide1.xml" Id="Re7941e7270d94a20" /><Relationship Type="http://schemas.openxmlformats.org/officeDocument/2006/relationships/slide" Target="/ppt/slides/slide2.xml" Id="Rfeff2b8143a94d59" /><Relationship Type="http://schemas.openxmlformats.org/officeDocument/2006/relationships/slide" Target="/ppt/slides/slide3.xml" Id="Rcab76261c0504985" /><Relationship Type="http://schemas.openxmlformats.org/officeDocument/2006/relationships/slide" Target="/ppt/slides/slide4.xml" Id="R32127b311d7b4fc2" /><Relationship Type="http://schemas.openxmlformats.org/officeDocument/2006/relationships/slide" Target="/ppt/slides/slide5.xml" Id="Rc03a0a495bdd4bfe" /><Relationship Type="http://schemas.openxmlformats.org/officeDocument/2006/relationships/slide" Target="/ppt/slides/slide6.xml" Id="Re18a7cac84d8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6819e28faf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ec7928a224f65" /><Relationship Type="http://schemas.openxmlformats.org/officeDocument/2006/relationships/theme" Target="/ppt/slideMasters/theme/theme1.xml" Id="R68aabc7f7f5d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1ec7928a22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35d684065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1fbce8412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1856fb6564f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6146921e8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86a3562384c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16e097db345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AART ARCHITECTS 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 ARCHITECTS 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AART ARCHITECTS NO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 ARCHITECTS 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 ARCHITECTS 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 ARCHITECTS 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AART ARCHITECTS A/S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 ARCHITECTS 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aart@aart.dk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www.aart.dk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879 423 392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AART ARCHITECTS NO AS</a:t>
            </a:r>
          </a:p>
        </p:txBody>
      </p:sp>
    </p:spTree>
  </p:cSld>
  <p:clrMapOvr>
    <a:masterClrMapping xmlns:a="http://schemas.openxmlformats.org/drawingml/2006/main"/>
  </p:clrMapOvr>
</p:sld>
</file>