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eefcdc63fb4f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57973661c8417f"/>
  </p:sldMasterIdLst>
  <p:sldIdLst>
    <p:sldId xmlns:r="http://schemas.openxmlformats.org/officeDocument/2006/relationships" id="256" r:id="R566dab53e9314441"/>
    <p:sldId xmlns:r="http://schemas.openxmlformats.org/officeDocument/2006/relationships" id="257" r:id="Rdbd1038d3e8b487a"/>
    <p:sldId xmlns:r="http://schemas.openxmlformats.org/officeDocument/2006/relationships" id="258" r:id="Rcb98ccc4c8924cdd"/>
    <p:sldId xmlns:r="http://schemas.openxmlformats.org/officeDocument/2006/relationships" id="259" r:id="R2d3fc5d761be48ef"/>
    <p:sldId xmlns:r="http://schemas.openxmlformats.org/officeDocument/2006/relationships" id="260" r:id="R1a0ff576e4064b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7973661c8417f" /><Relationship Type="http://schemas.openxmlformats.org/officeDocument/2006/relationships/slide" Target="/ppt/slides/slide1.xml" Id="R566dab53e9314441" /><Relationship Type="http://schemas.openxmlformats.org/officeDocument/2006/relationships/slide" Target="/ppt/slides/slide2.xml" Id="Rdbd1038d3e8b487a" /><Relationship Type="http://schemas.openxmlformats.org/officeDocument/2006/relationships/slide" Target="/ppt/slides/slide3.xml" Id="Rcb98ccc4c8924cdd" /><Relationship Type="http://schemas.openxmlformats.org/officeDocument/2006/relationships/slide" Target="/ppt/slides/slide4.xml" Id="R2d3fc5d761be48ef" /><Relationship Type="http://schemas.openxmlformats.org/officeDocument/2006/relationships/slide" Target="/ppt/slides/slide5.xml" Id="R1a0ff576e4064b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1cd524f0b4c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35d375d3a440d" /><Relationship Type="http://schemas.openxmlformats.org/officeDocument/2006/relationships/theme" Target="/ppt/slideMasters/theme/theme1.xml" Id="R5cd07cf0962c47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435d375d3a44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b3784744045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54ebed042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37c2cf27d4a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04241b20a4a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4b8bc3ef2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MUSIKKORPS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MUSIKKORPS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MUSIKKORPS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MUSIKKORPS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MUSIKKORPS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MUSIKKORPS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Rosendal Engensbakken, Vestsidevegen 1442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33 80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ireneogterje@bjoneroa.no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879 409 632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MUSIKKORPS</a:t>
            </a:r>
          </a:p>
        </p:txBody>
      </p:sp>
    </p:spTree>
  </p:cSld>
  <p:clrMapOvr>
    <a:masterClrMapping xmlns:a="http://schemas.openxmlformats.org/drawingml/2006/main"/>
  </p:clrMapOvr>
</p:sld>
</file>