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06db0b688644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dc8ff6d81c4dbe"/>
  </p:sldMasterIdLst>
  <p:sldIdLst>
    <p:sldId xmlns:r="http://schemas.openxmlformats.org/officeDocument/2006/relationships" id="256" r:id="R508f81dd5e0045cb"/>
    <p:sldId xmlns:r="http://schemas.openxmlformats.org/officeDocument/2006/relationships" id="257" r:id="Raaa856e7929f41d2"/>
    <p:sldId xmlns:r="http://schemas.openxmlformats.org/officeDocument/2006/relationships" id="258" r:id="R7d581b99b3e34e29"/>
    <p:sldId xmlns:r="http://schemas.openxmlformats.org/officeDocument/2006/relationships" id="259" r:id="Ra9d04e65d2dd4b67"/>
    <p:sldId xmlns:r="http://schemas.openxmlformats.org/officeDocument/2006/relationships" id="260" r:id="Rdae49b70cb144b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c8ff6d81c4dbe" /><Relationship Type="http://schemas.openxmlformats.org/officeDocument/2006/relationships/slide" Target="/ppt/slides/slide1.xml" Id="R508f81dd5e0045cb" /><Relationship Type="http://schemas.openxmlformats.org/officeDocument/2006/relationships/slide" Target="/ppt/slides/slide2.xml" Id="Raaa856e7929f41d2" /><Relationship Type="http://schemas.openxmlformats.org/officeDocument/2006/relationships/slide" Target="/ppt/slides/slide3.xml" Id="R7d581b99b3e34e29" /><Relationship Type="http://schemas.openxmlformats.org/officeDocument/2006/relationships/slide" Target="/ppt/slides/slide4.xml" Id="Ra9d04e65d2dd4b67" /><Relationship Type="http://schemas.openxmlformats.org/officeDocument/2006/relationships/slide" Target="/ppt/slides/slide5.xml" Id="Rdae49b70cb144b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01983db6b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38ba7cf65417c" /><Relationship Type="http://schemas.openxmlformats.org/officeDocument/2006/relationships/theme" Target="/ppt/slideMasters/theme/theme1.xml" Id="R879f45c1badf4a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938ba7cf6541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613e522aa4f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7745b17cb4b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ae614a23949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b56a904a440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5137ac66047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 R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R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R NILSEN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R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R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R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879 339 332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 R NILSEN AS</a:t>
            </a:r>
          </a:p>
        </p:txBody>
      </p:sp>
    </p:spTree>
  </p:cSld>
  <p:clrMapOvr>
    <a:masterClrMapping xmlns:a="http://schemas.openxmlformats.org/drawingml/2006/main"/>
  </p:clrMapOvr>
</p:sld>
</file>