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8d3b511ba549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a87c6336924820"/>
  </p:sldMasterIdLst>
  <p:sldIdLst>
    <p:sldId xmlns:r="http://schemas.openxmlformats.org/officeDocument/2006/relationships" id="256" r:id="Rbfc53ee8acc6491d"/>
    <p:sldId xmlns:r="http://schemas.openxmlformats.org/officeDocument/2006/relationships" id="257" r:id="R58b4233f47e444e8"/>
    <p:sldId xmlns:r="http://schemas.openxmlformats.org/officeDocument/2006/relationships" id="258" r:id="R66a6de06463842e2"/>
    <p:sldId xmlns:r="http://schemas.openxmlformats.org/officeDocument/2006/relationships" id="259" r:id="Rba866f7a14644dea"/>
    <p:sldId xmlns:r="http://schemas.openxmlformats.org/officeDocument/2006/relationships" id="260" r:id="Re4bb071795d048cd"/>
    <p:sldId xmlns:r="http://schemas.openxmlformats.org/officeDocument/2006/relationships" id="261" r:id="Rb26bc22a53e845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a87c6336924820" /><Relationship Type="http://schemas.openxmlformats.org/officeDocument/2006/relationships/slide" Target="/ppt/slides/slide1.xml" Id="Rbfc53ee8acc6491d" /><Relationship Type="http://schemas.openxmlformats.org/officeDocument/2006/relationships/slide" Target="/ppt/slides/slide2.xml" Id="R58b4233f47e444e8" /><Relationship Type="http://schemas.openxmlformats.org/officeDocument/2006/relationships/slide" Target="/ppt/slides/slide3.xml" Id="R66a6de06463842e2" /><Relationship Type="http://schemas.openxmlformats.org/officeDocument/2006/relationships/slide" Target="/ppt/slides/slide4.xml" Id="Rba866f7a14644dea" /><Relationship Type="http://schemas.openxmlformats.org/officeDocument/2006/relationships/slide" Target="/ppt/slides/slide5.xml" Id="Re4bb071795d048cd" /><Relationship Type="http://schemas.openxmlformats.org/officeDocument/2006/relationships/slide" Target="/ppt/slides/slide6.xml" Id="Rb26bc22a53e845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893816d3d044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27240a3ef4074" /><Relationship Type="http://schemas.openxmlformats.org/officeDocument/2006/relationships/theme" Target="/ppt/slideMasters/theme/theme1.xml" Id="Ra47b5f8cf13640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727240a3ef40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c13cbc96b41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fe2d156c34e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afa052a504a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29c9e64104b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edf6a31e44f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74fc7364448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VIDAR REGER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VIDAR REGER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VIDAR REGER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VIDAR REGER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VIDAR REGER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VIDAR REGER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REGER HOLDING AS  –  64,9 %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GRINDLAND HOLDING AS  –  35,1 %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VIDAR REGER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Stokkelandstien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4643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879 238 102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VIDAR REGER AS</a:t>
            </a:r>
          </a:p>
        </p:txBody>
      </p:sp>
    </p:spTree>
  </p:cSld>
  <p:clrMapOvr>
    <a:masterClrMapping xmlns:a="http://schemas.openxmlformats.org/drawingml/2006/main"/>
  </p:clrMapOvr>
</p:sld>
</file>