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5ccda05914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7f13b6119a4582"/>
  </p:sldMasterIdLst>
  <p:sldIdLst>
    <p:sldId xmlns:r="http://schemas.openxmlformats.org/officeDocument/2006/relationships" id="256" r:id="Rdef0213e4826410f"/>
    <p:sldId xmlns:r="http://schemas.openxmlformats.org/officeDocument/2006/relationships" id="257" r:id="R9d4ff4ed73fc4d61"/>
    <p:sldId xmlns:r="http://schemas.openxmlformats.org/officeDocument/2006/relationships" id="258" r:id="R72c646fa2a004f95"/>
    <p:sldId xmlns:r="http://schemas.openxmlformats.org/officeDocument/2006/relationships" id="259" r:id="Ref9bf3d9a0f94ebe"/>
    <p:sldId xmlns:r="http://schemas.openxmlformats.org/officeDocument/2006/relationships" id="260" r:id="R35b360a1db324b1c"/>
    <p:sldId xmlns:r="http://schemas.openxmlformats.org/officeDocument/2006/relationships" id="261" r:id="R7b9b3b3ff06f4804"/>
    <p:sldId xmlns:r="http://schemas.openxmlformats.org/officeDocument/2006/relationships" id="262" r:id="R50a26246a0dc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f13b6119a4582" /><Relationship Type="http://schemas.openxmlformats.org/officeDocument/2006/relationships/slide" Target="/ppt/slides/slide1.xml" Id="Rdef0213e4826410f" /><Relationship Type="http://schemas.openxmlformats.org/officeDocument/2006/relationships/slide" Target="/ppt/slides/slide2.xml" Id="R9d4ff4ed73fc4d61" /><Relationship Type="http://schemas.openxmlformats.org/officeDocument/2006/relationships/slide" Target="/ppt/slides/slide3.xml" Id="R72c646fa2a004f95" /><Relationship Type="http://schemas.openxmlformats.org/officeDocument/2006/relationships/slide" Target="/ppt/slides/slide4.xml" Id="Ref9bf3d9a0f94ebe" /><Relationship Type="http://schemas.openxmlformats.org/officeDocument/2006/relationships/slide" Target="/ppt/slides/slide5.xml" Id="R35b360a1db324b1c" /><Relationship Type="http://schemas.openxmlformats.org/officeDocument/2006/relationships/slide" Target="/ppt/slides/slide6.xml" Id="R7b9b3b3ff06f4804" /><Relationship Type="http://schemas.openxmlformats.org/officeDocument/2006/relationships/slide" Target="/ppt/slides/slide7.xml" Id="R50a26246a0dc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45abd185144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918853d87449e" /><Relationship Type="http://schemas.openxmlformats.org/officeDocument/2006/relationships/theme" Target="/ppt/slideMasters/theme/theme1.xml" Id="R61e5b9f0164d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918853d87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7c3629f8748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26956b97d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c06c3cff2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af75f5a284d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c159e2b3548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b1763113c4a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34c44eb4e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NØTTERØ GARTNERI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NØTTERØ GARTNERI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−826 785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1 849 705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CALMA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Tenvikveien 197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nbv@tele8.no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879 218 152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NØTTERØ GARTNERI AS</a:t>
            </a:r>
          </a:p>
        </p:txBody>
      </p:sp>
    </p:spTree>
  </p:cSld>
  <p:clrMapOvr>
    <a:masterClrMapping xmlns:a="http://schemas.openxmlformats.org/drawingml/2006/main"/>
  </p:clrMapOvr>
</p:sld>
</file>