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cbb89e151b47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8b2cc0df294e6a"/>
  </p:sldMasterIdLst>
  <p:sldIdLst>
    <p:sldId xmlns:r="http://schemas.openxmlformats.org/officeDocument/2006/relationships" id="256" r:id="R6a6bb78694944042"/>
    <p:sldId xmlns:r="http://schemas.openxmlformats.org/officeDocument/2006/relationships" id="257" r:id="R90a3c40ef7cd40aa"/>
    <p:sldId xmlns:r="http://schemas.openxmlformats.org/officeDocument/2006/relationships" id="258" r:id="R08abfe62d96044ea"/>
    <p:sldId xmlns:r="http://schemas.openxmlformats.org/officeDocument/2006/relationships" id="259" r:id="R86a92936a1504ffc"/>
    <p:sldId xmlns:r="http://schemas.openxmlformats.org/officeDocument/2006/relationships" id="260" r:id="R7439f50e3463484f"/>
    <p:sldId xmlns:r="http://schemas.openxmlformats.org/officeDocument/2006/relationships" id="261" r:id="R120ba7b8f13b4ad7"/>
    <p:sldId xmlns:r="http://schemas.openxmlformats.org/officeDocument/2006/relationships" id="262" r:id="R89c6954d820344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8b2cc0df294e6a" /><Relationship Type="http://schemas.openxmlformats.org/officeDocument/2006/relationships/slide" Target="/ppt/slides/slide1.xml" Id="R6a6bb78694944042" /><Relationship Type="http://schemas.openxmlformats.org/officeDocument/2006/relationships/slide" Target="/ppt/slides/slide2.xml" Id="R90a3c40ef7cd40aa" /><Relationship Type="http://schemas.openxmlformats.org/officeDocument/2006/relationships/slide" Target="/ppt/slides/slide3.xml" Id="R08abfe62d96044ea" /><Relationship Type="http://schemas.openxmlformats.org/officeDocument/2006/relationships/slide" Target="/ppt/slides/slide4.xml" Id="R86a92936a1504ffc" /><Relationship Type="http://schemas.openxmlformats.org/officeDocument/2006/relationships/slide" Target="/ppt/slides/slide5.xml" Id="R7439f50e3463484f" /><Relationship Type="http://schemas.openxmlformats.org/officeDocument/2006/relationships/slide" Target="/ppt/slides/slide6.xml" Id="R120ba7b8f13b4ad7" /><Relationship Type="http://schemas.openxmlformats.org/officeDocument/2006/relationships/slide" Target="/ppt/slides/slide7.xml" Id="R89c6954d820344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57327c4ff244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6adb6af2a4d10" /><Relationship Type="http://schemas.openxmlformats.org/officeDocument/2006/relationships/theme" Target="/ppt/slideMasters/theme/theme1.xml" Id="R6daf7085b14844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26adb6af2a4d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b1de337eb40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01434058a4a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4643791a845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54bf5163a4f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ea2495d3f49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a9d3aa3264d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d4cb039804f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ARKITEKTFIRMA HELEN &amp; HARD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ARKITEKTFIRMA HELEN &amp; HARD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ARKITEKTFIRMA HELEN &amp; HARD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ARKITEKTFIRMA HELEN &amp; HARD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ARKITEKTFIRMA HELEN &amp; HARD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ARKITEKTFIRMA HELEN &amp; HARD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42 364 629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1 819 654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1 356 788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8 753 410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19 731 177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ARKITEKTFIRMA HELEN &amp; HARD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KROPF REINHARD ALOIS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STANGELAND SIV HELENE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ARKITEKTFIRMA HELEN &amp; HARD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Erfjordgata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55 43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hha@hha.no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878 666 372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ARKITEKTFIRMA HELEN &amp; HARD AS</a:t>
            </a:r>
          </a:p>
        </p:txBody>
      </p:sp>
    </p:spTree>
  </p:cSld>
  <p:clrMapOvr>
    <a:masterClrMapping xmlns:a="http://schemas.openxmlformats.org/drawingml/2006/main"/>
  </p:clrMapOvr>
</p:sld>
</file>