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a4d16a293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ad058c0ed48b5"/>
  </p:sldMasterIdLst>
  <p:sldIdLst>
    <p:sldId xmlns:r="http://schemas.openxmlformats.org/officeDocument/2006/relationships" id="256" r:id="R266adb0fa9d84158"/>
    <p:sldId xmlns:r="http://schemas.openxmlformats.org/officeDocument/2006/relationships" id="257" r:id="R4627b3ae56164833"/>
    <p:sldId xmlns:r="http://schemas.openxmlformats.org/officeDocument/2006/relationships" id="258" r:id="R820a3c33c7cb43e7"/>
    <p:sldId xmlns:r="http://schemas.openxmlformats.org/officeDocument/2006/relationships" id="259" r:id="R9b72e66d8cb94214"/>
    <p:sldId xmlns:r="http://schemas.openxmlformats.org/officeDocument/2006/relationships" id="260" r:id="R5ce245492ebc4e81"/>
    <p:sldId xmlns:r="http://schemas.openxmlformats.org/officeDocument/2006/relationships" id="261" r:id="Rf57d0e330d1a4d6c"/>
    <p:sldId xmlns:r="http://schemas.openxmlformats.org/officeDocument/2006/relationships" id="262" r:id="Recbe24d380a948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ad058c0ed48b5" /><Relationship Type="http://schemas.openxmlformats.org/officeDocument/2006/relationships/slide" Target="/ppt/slides/slide1.xml" Id="R266adb0fa9d84158" /><Relationship Type="http://schemas.openxmlformats.org/officeDocument/2006/relationships/slide" Target="/ppt/slides/slide2.xml" Id="R4627b3ae56164833" /><Relationship Type="http://schemas.openxmlformats.org/officeDocument/2006/relationships/slide" Target="/ppt/slides/slide3.xml" Id="R820a3c33c7cb43e7" /><Relationship Type="http://schemas.openxmlformats.org/officeDocument/2006/relationships/slide" Target="/ppt/slides/slide4.xml" Id="R9b72e66d8cb94214" /><Relationship Type="http://schemas.openxmlformats.org/officeDocument/2006/relationships/slide" Target="/ppt/slides/slide5.xml" Id="R5ce245492ebc4e81" /><Relationship Type="http://schemas.openxmlformats.org/officeDocument/2006/relationships/slide" Target="/ppt/slides/slide6.xml" Id="Rf57d0e330d1a4d6c" /><Relationship Type="http://schemas.openxmlformats.org/officeDocument/2006/relationships/slide" Target="/ppt/slides/slide7.xml" Id="Recbe24d380a948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ced8aa1164b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bafd3c3a345c6" /><Relationship Type="http://schemas.openxmlformats.org/officeDocument/2006/relationships/theme" Target="/ppt/slideMasters/theme/theme1.xml" Id="Rd6d050c9f7dc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ebafd3c3a3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77f004d84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1073ccd44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daf302f0b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985f3b25b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e2d6f706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2c103ef10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b73f49e7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ENTREPRENØR ULF SOLBAKKEN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 ULF SOLBAKKEN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69 576 712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6 673 845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17 952 792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UTEN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ENDRE BJØRBÆK ANDERSEN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JAHNSEN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Tømmerkaia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878 653 572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 ULF SOLBAKKEN AS</a:t>
            </a:r>
          </a:p>
        </p:txBody>
      </p:sp>
    </p:spTree>
  </p:cSld>
  <p:clrMapOvr>
    <a:masterClrMapping xmlns:a="http://schemas.openxmlformats.org/drawingml/2006/main"/>
  </p:clrMapOvr>
</p:sld>
</file>