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50cae8ced442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bd3266b81f41df"/>
  </p:sldMasterIdLst>
  <p:sldIdLst>
    <p:sldId xmlns:r="http://schemas.openxmlformats.org/officeDocument/2006/relationships" id="256" r:id="R5fec8627ddd04e43"/>
    <p:sldId xmlns:r="http://schemas.openxmlformats.org/officeDocument/2006/relationships" id="257" r:id="Rb5b0e4bdb0f64938"/>
    <p:sldId xmlns:r="http://schemas.openxmlformats.org/officeDocument/2006/relationships" id="258" r:id="R15351fc26cc7487a"/>
    <p:sldId xmlns:r="http://schemas.openxmlformats.org/officeDocument/2006/relationships" id="259" r:id="R608f6c02d8c84c35"/>
    <p:sldId xmlns:r="http://schemas.openxmlformats.org/officeDocument/2006/relationships" id="260" r:id="R5e0e9150d3544c27"/>
    <p:sldId xmlns:r="http://schemas.openxmlformats.org/officeDocument/2006/relationships" id="261" r:id="R73e91de796b64f15"/>
    <p:sldId xmlns:r="http://schemas.openxmlformats.org/officeDocument/2006/relationships" id="262" r:id="R80548d972ae447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bd3266b81f41df" /><Relationship Type="http://schemas.openxmlformats.org/officeDocument/2006/relationships/slide" Target="/ppt/slides/slide1.xml" Id="R5fec8627ddd04e43" /><Relationship Type="http://schemas.openxmlformats.org/officeDocument/2006/relationships/slide" Target="/ppt/slides/slide2.xml" Id="Rb5b0e4bdb0f64938" /><Relationship Type="http://schemas.openxmlformats.org/officeDocument/2006/relationships/slide" Target="/ppt/slides/slide3.xml" Id="R15351fc26cc7487a" /><Relationship Type="http://schemas.openxmlformats.org/officeDocument/2006/relationships/slide" Target="/ppt/slides/slide4.xml" Id="R608f6c02d8c84c35" /><Relationship Type="http://schemas.openxmlformats.org/officeDocument/2006/relationships/slide" Target="/ppt/slides/slide5.xml" Id="R5e0e9150d3544c27" /><Relationship Type="http://schemas.openxmlformats.org/officeDocument/2006/relationships/slide" Target="/ppt/slides/slide6.xml" Id="R73e91de796b64f15" /><Relationship Type="http://schemas.openxmlformats.org/officeDocument/2006/relationships/slide" Target="/ppt/slides/slide7.xml" Id="R80548d972ae447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0f2f1e639a4a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c77c59045414d" /><Relationship Type="http://schemas.openxmlformats.org/officeDocument/2006/relationships/theme" Target="/ppt/slideMasters/theme/theme1.xml" Id="Ree7f64c837ea4d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dc77c5904541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43e2d3b1047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b9dc2cb2749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b86fc6d9841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895f2f8b643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59c38565847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4f02a54b04e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a83c318bc4b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TRØNDERENERGI 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TRØNDERENERGI KRAFT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1 046 555 000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484 568 000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356 486 000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1 232 728 000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2 065 298 000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TRØNDERENERGI KRAFT HOLDING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ANEO PRODUCTION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Klæbuveien 118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tek.firmapost@tronderenergi.no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www.tronderenergi.no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878 631 072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KRAFT AS</a:t>
            </a:r>
          </a:p>
        </p:txBody>
      </p:sp>
    </p:spTree>
  </p:cSld>
  <p:clrMapOvr>
    <a:masterClrMapping xmlns:a="http://schemas.openxmlformats.org/drawingml/2006/main"/>
  </p:clrMapOvr>
</p:sld>
</file>