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1dc428a21d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ac3a6517d41e9"/>
  </p:sldMasterIdLst>
  <p:sldIdLst>
    <p:sldId xmlns:r="http://schemas.openxmlformats.org/officeDocument/2006/relationships" id="256" r:id="Rf2e311aec1ed4cf9"/>
    <p:sldId xmlns:r="http://schemas.openxmlformats.org/officeDocument/2006/relationships" id="257" r:id="R87688435bc064d66"/>
    <p:sldId xmlns:r="http://schemas.openxmlformats.org/officeDocument/2006/relationships" id="258" r:id="R406a3edade784756"/>
    <p:sldId xmlns:r="http://schemas.openxmlformats.org/officeDocument/2006/relationships" id="259" r:id="R1ed620fb756f405c"/>
    <p:sldId xmlns:r="http://schemas.openxmlformats.org/officeDocument/2006/relationships" id="260" r:id="Rd2d0a2f5a9f24aae"/>
    <p:sldId xmlns:r="http://schemas.openxmlformats.org/officeDocument/2006/relationships" id="261" r:id="R9f4800ecec14493b"/>
    <p:sldId xmlns:r="http://schemas.openxmlformats.org/officeDocument/2006/relationships" id="262" r:id="R704f79fcbe0449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ac3a6517d41e9" /><Relationship Type="http://schemas.openxmlformats.org/officeDocument/2006/relationships/slide" Target="/ppt/slides/slide1.xml" Id="Rf2e311aec1ed4cf9" /><Relationship Type="http://schemas.openxmlformats.org/officeDocument/2006/relationships/slide" Target="/ppt/slides/slide2.xml" Id="R87688435bc064d66" /><Relationship Type="http://schemas.openxmlformats.org/officeDocument/2006/relationships/slide" Target="/ppt/slides/slide3.xml" Id="R406a3edade784756" /><Relationship Type="http://schemas.openxmlformats.org/officeDocument/2006/relationships/slide" Target="/ppt/slides/slide4.xml" Id="R1ed620fb756f405c" /><Relationship Type="http://schemas.openxmlformats.org/officeDocument/2006/relationships/slide" Target="/ppt/slides/slide5.xml" Id="Rd2d0a2f5a9f24aae" /><Relationship Type="http://schemas.openxmlformats.org/officeDocument/2006/relationships/slide" Target="/ppt/slides/slide6.xml" Id="R9f4800ecec14493b" /><Relationship Type="http://schemas.openxmlformats.org/officeDocument/2006/relationships/slide" Target="/ppt/slides/slide7.xml" Id="R704f79fcbe0449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a4e55b44a4d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701ddcf6b479c" /><Relationship Type="http://schemas.openxmlformats.org/officeDocument/2006/relationships/theme" Target="/ppt/slideMasters/theme/theme1.xml" Id="R2c070e92cf23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d701ddcf6b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57d2fdafc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179c90abe47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486813883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19000363d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f2b06539f46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3f8b0698a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c30265fb0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RAGASCO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RAGASCO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920 366 000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107 531 000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78 399 000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365 969 000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544 253 000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HEXAGON COMPOSITES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Grøndalsvegen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2830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idun.fridtun@wthg.com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www.ragasco.com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878 612 752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RAGASCO AS</a:t>
            </a:r>
          </a:p>
        </p:txBody>
      </p:sp>
    </p:spTree>
  </p:cSld>
  <p:clrMapOvr>
    <a:masterClrMapping xmlns:a="http://schemas.openxmlformats.org/drawingml/2006/main"/>
  </p:clrMapOvr>
</p:sld>
</file>