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992d95ece40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718d114fc34311"/>
  </p:sldMasterIdLst>
  <p:sldIdLst>
    <p:sldId xmlns:r="http://schemas.openxmlformats.org/officeDocument/2006/relationships" id="256" r:id="Rc19101fb5fee46b0"/>
    <p:sldId xmlns:r="http://schemas.openxmlformats.org/officeDocument/2006/relationships" id="257" r:id="R57402078c8b749d9"/>
    <p:sldId xmlns:r="http://schemas.openxmlformats.org/officeDocument/2006/relationships" id="258" r:id="R514c5a28d3e04766"/>
    <p:sldId xmlns:r="http://schemas.openxmlformats.org/officeDocument/2006/relationships" id="259" r:id="R1c8048b8e9f04aff"/>
    <p:sldId xmlns:r="http://schemas.openxmlformats.org/officeDocument/2006/relationships" id="260" r:id="R9dfa54fca6b94b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718d114fc34311" /><Relationship Type="http://schemas.openxmlformats.org/officeDocument/2006/relationships/slide" Target="/ppt/slides/slide1.xml" Id="Rc19101fb5fee46b0" /><Relationship Type="http://schemas.openxmlformats.org/officeDocument/2006/relationships/slide" Target="/ppt/slides/slide2.xml" Id="R57402078c8b749d9" /><Relationship Type="http://schemas.openxmlformats.org/officeDocument/2006/relationships/slide" Target="/ppt/slides/slide3.xml" Id="R514c5a28d3e04766" /><Relationship Type="http://schemas.openxmlformats.org/officeDocument/2006/relationships/slide" Target="/ppt/slides/slide4.xml" Id="R1c8048b8e9f04aff" /><Relationship Type="http://schemas.openxmlformats.org/officeDocument/2006/relationships/slide" Target="/ppt/slides/slide5.xml" Id="R9dfa54fca6b94b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1990e8e1d44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db8b340aa40d1" /><Relationship Type="http://schemas.openxmlformats.org/officeDocument/2006/relationships/theme" Target="/ppt/slideMasters/theme/theme1.xml" Id="Ref7d18924f504b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2db8b340aa40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bf13717988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adc826512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95829686345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9b5f068a2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01f550d714b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NORDEA NORGE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NORDEA NORGE PENSJONSKASSE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NORGE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Hieronymus Heyerdahls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97 89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nordeapk@gabler.no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877 553 302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NORDEA NORGE PENSJONSKASSE</a:t>
            </a:r>
          </a:p>
        </p:txBody>
      </p:sp>
    </p:spTree>
  </p:cSld>
  <p:clrMapOvr>
    <a:masterClrMapping xmlns:a="http://schemas.openxmlformats.org/drawingml/2006/main"/>
  </p:clrMapOvr>
</p:sld>
</file>