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a22a9ea6384e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da0fc2a6df4ee8"/>
  </p:sldMasterIdLst>
  <p:sldIdLst>
    <p:sldId xmlns:r="http://schemas.openxmlformats.org/officeDocument/2006/relationships" id="256" r:id="R5354a2ced0954160"/>
    <p:sldId xmlns:r="http://schemas.openxmlformats.org/officeDocument/2006/relationships" id="257" r:id="R0030a2b455664b1a"/>
    <p:sldId xmlns:r="http://schemas.openxmlformats.org/officeDocument/2006/relationships" id="258" r:id="R0fb6455560224a19"/>
    <p:sldId xmlns:r="http://schemas.openxmlformats.org/officeDocument/2006/relationships" id="259" r:id="R2103340b657645fb"/>
    <p:sldId xmlns:r="http://schemas.openxmlformats.org/officeDocument/2006/relationships" id="260" r:id="R900258150489479f"/>
    <p:sldId xmlns:r="http://schemas.openxmlformats.org/officeDocument/2006/relationships" id="261" r:id="R11f090cd1d454f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da0fc2a6df4ee8" /><Relationship Type="http://schemas.openxmlformats.org/officeDocument/2006/relationships/slide" Target="/ppt/slides/slide1.xml" Id="R5354a2ced0954160" /><Relationship Type="http://schemas.openxmlformats.org/officeDocument/2006/relationships/slide" Target="/ppt/slides/slide2.xml" Id="R0030a2b455664b1a" /><Relationship Type="http://schemas.openxmlformats.org/officeDocument/2006/relationships/slide" Target="/ppt/slides/slide3.xml" Id="R0fb6455560224a19" /><Relationship Type="http://schemas.openxmlformats.org/officeDocument/2006/relationships/slide" Target="/ppt/slides/slide4.xml" Id="R2103340b657645fb" /><Relationship Type="http://schemas.openxmlformats.org/officeDocument/2006/relationships/slide" Target="/ppt/slides/slide5.xml" Id="R900258150489479f" /><Relationship Type="http://schemas.openxmlformats.org/officeDocument/2006/relationships/slide" Target="/ppt/slides/slide6.xml" Id="R11f090cd1d454f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ced6e46d1243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02b3508a094932" /><Relationship Type="http://schemas.openxmlformats.org/officeDocument/2006/relationships/theme" Target="/ppt/slideMasters/theme/theme1.xml" Id="Rc9d94346ec1d46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02b3508a0949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0253a1e67644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350d5458c641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9609d5f51646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b134d9c60f42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9c04669da44a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03e1bf8ac443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SJØGATA 52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SJØGATA 52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SJØGATA 52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SJØGATA 52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SJØGATA 52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SJØGATA 52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235 200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158 827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126 271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1 150 694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1 391 144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SJØGATA 52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877 536 882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SJØGATA 52 AS</a:t>
            </a:r>
          </a:p>
        </p:txBody>
      </p:sp>
    </p:spTree>
  </p:cSld>
  <p:clrMapOvr>
    <a:masterClrMapping xmlns:a="http://schemas.openxmlformats.org/drawingml/2006/main"/>
  </p:clrMapOvr>
</p:sld>
</file>