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8fec949c4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80ce58808a4ca1"/>
  </p:sldMasterIdLst>
  <p:sldIdLst>
    <p:sldId xmlns:r="http://schemas.openxmlformats.org/officeDocument/2006/relationships" id="256" r:id="Re4fce0e1ae20475a"/>
    <p:sldId xmlns:r="http://schemas.openxmlformats.org/officeDocument/2006/relationships" id="257" r:id="R0d5a0a5b4b264f00"/>
    <p:sldId xmlns:r="http://schemas.openxmlformats.org/officeDocument/2006/relationships" id="258" r:id="R2fa4ecccc2984e8c"/>
    <p:sldId xmlns:r="http://schemas.openxmlformats.org/officeDocument/2006/relationships" id="259" r:id="Ra2ab9b7ff8194a17"/>
    <p:sldId xmlns:r="http://schemas.openxmlformats.org/officeDocument/2006/relationships" id="260" r:id="R1e40a725d13a46c0"/>
    <p:sldId xmlns:r="http://schemas.openxmlformats.org/officeDocument/2006/relationships" id="261" r:id="R7d1c31b5e60f4c9a"/>
    <p:sldId xmlns:r="http://schemas.openxmlformats.org/officeDocument/2006/relationships" id="262" r:id="R7eb2a37a75fd47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0ce58808a4ca1" /><Relationship Type="http://schemas.openxmlformats.org/officeDocument/2006/relationships/slide" Target="/ppt/slides/slide1.xml" Id="Re4fce0e1ae20475a" /><Relationship Type="http://schemas.openxmlformats.org/officeDocument/2006/relationships/slide" Target="/ppt/slides/slide2.xml" Id="R0d5a0a5b4b264f00" /><Relationship Type="http://schemas.openxmlformats.org/officeDocument/2006/relationships/slide" Target="/ppt/slides/slide3.xml" Id="R2fa4ecccc2984e8c" /><Relationship Type="http://schemas.openxmlformats.org/officeDocument/2006/relationships/slide" Target="/ppt/slides/slide4.xml" Id="Ra2ab9b7ff8194a17" /><Relationship Type="http://schemas.openxmlformats.org/officeDocument/2006/relationships/slide" Target="/ppt/slides/slide5.xml" Id="R1e40a725d13a46c0" /><Relationship Type="http://schemas.openxmlformats.org/officeDocument/2006/relationships/slide" Target="/ppt/slides/slide6.xml" Id="R7d1c31b5e60f4c9a" /><Relationship Type="http://schemas.openxmlformats.org/officeDocument/2006/relationships/slide" Target="/ppt/slides/slide7.xml" Id="R7eb2a37a75fd47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8063689a44c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0e711100c4cd1" /><Relationship Type="http://schemas.openxmlformats.org/officeDocument/2006/relationships/theme" Target="/ppt/slideMasters/theme/theme1.xml" Id="R96b7968bf40247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a0e711100c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e78696acd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16874cd6e4d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a3b56f9ea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c27713c03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a4a605ff5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45095b51a41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18091925c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HD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ARKITEKTKONTORET HAALAND AS  –  45,2 %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MESSOR AS  –  45,2 %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ARKITEKTER AS  –  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Rosenborggaten 19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post@hd-a.no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www.hd-a.no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877 470 962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ARKITEKTER AS</a:t>
            </a:r>
          </a:p>
        </p:txBody>
      </p:sp>
    </p:spTree>
  </p:cSld>
  <p:clrMapOvr>
    <a:masterClrMapping xmlns:a="http://schemas.openxmlformats.org/drawingml/2006/main"/>
  </p:clrMapOvr>
</p:sld>
</file>