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01dd0676613496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9fe7186878f499d"/>
  </p:sldMasterIdLst>
  <p:sldIdLst>
    <p:sldId xmlns:r="http://schemas.openxmlformats.org/officeDocument/2006/relationships" id="256" r:id="R3fda415102da44e9"/>
    <p:sldId xmlns:r="http://schemas.openxmlformats.org/officeDocument/2006/relationships" id="257" r:id="Re2a34e71b59e46e7"/>
    <p:sldId xmlns:r="http://schemas.openxmlformats.org/officeDocument/2006/relationships" id="258" r:id="R621dbb60732646db"/>
    <p:sldId xmlns:r="http://schemas.openxmlformats.org/officeDocument/2006/relationships" id="259" r:id="R294bff093aa84bd9"/>
    <p:sldId xmlns:r="http://schemas.openxmlformats.org/officeDocument/2006/relationships" id="260" r:id="R0d23495037a0413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9fe7186878f499d" /><Relationship Type="http://schemas.openxmlformats.org/officeDocument/2006/relationships/slide" Target="/ppt/slides/slide1.xml" Id="R3fda415102da44e9" /><Relationship Type="http://schemas.openxmlformats.org/officeDocument/2006/relationships/slide" Target="/ppt/slides/slide2.xml" Id="Re2a34e71b59e46e7" /><Relationship Type="http://schemas.openxmlformats.org/officeDocument/2006/relationships/slide" Target="/ppt/slides/slide3.xml" Id="R621dbb60732646db" /><Relationship Type="http://schemas.openxmlformats.org/officeDocument/2006/relationships/slide" Target="/ppt/slides/slide4.xml" Id="R294bff093aa84bd9" /><Relationship Type="http://schemas.openxmlformats.org/officeDocument/2006/relationships/slide" Target="/ppt/slides/slide5.xml" Id="R0d23495037a0413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ad40d4fca3543f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2ee8b7d6bb4e81" /><Relationship Type="http://schemas.openxmlformats.org/officeDocument/2006/relationships/theme" Target="/ppt/slideMasters/theme/theme1.xml" Id="R5e7ad55ac9894be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82ee8b7d6bb4e8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5665b701c9476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47db02c85b440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b94e381e1f481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76ec37b7c1454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21f7be1f1a4d6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ORION PIZZA RESTAURANT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ORION PIZZA RESTAURANT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ORION PIZZA RESTAURANT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ORION PIZZA RESTAURANT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ORION PIZZA RESTAURANT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ORION PIZZA RESTAURANT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877 340 562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ORION PIZZA RESTAURANT AS</a:t>
            </a:r>
          </a:p>
        </p:txBody>
      </p:sp>
    </p:spTree>
  </p:cSld>
  <p:clrMapOvr>
    <a:masterClrMapping xmlns:a="http://schemas.openxmlformats.org/drawingml/2006/main"/>
  </p:clrMapOvr>
</p:sld>
</file>