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7f348f2ea1a4b0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df586100a014402"/>
  </p:sldMasterIdLst>
  <p:sldIdLst>
    <p:sldId xmlns:r="http://schemas.openxmlformats.org/officeDocument/2006/relationships" id="256" r:id="R1cf469adaecd4b7e"/>
    <p:sldId xmlns:r="http://schemas.openxmlformats.org/officeDocument/2006/relationships" id="257" r:id="Rb1181c8ae3fc4f13"/>
    <p:sldId xmlns:r="http://schemas.openxmlformats.org/officeDocument/2006/relationships" id="258" r:id="R43e32c2902f748c4"/>
    <p:sldId xmlns:r="http://schemas.openxmlformats.org/officeDocument/2006/relationships" id="259" r:id="Rf9cad31f062e4290"/>
    <p:sldId xmlns:r="http://schemas.openxmlformats.org/officeDocument/2006/relationships" id="260" r:id="R5d0eaea1bfb945d8"/>
    <p:sldId xmlns:r="http://schemas.openxmlformats.org/officeDocument/2006/relationships" id="261" r:id="R757612a6b70b4d9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df586100a014402" /><Relationship Type="http://schemas.openxmlformats.org/officeDocument/2006/relationships/slide" Target="/ppt/slides/slide1.xml" Id="R1cf469adaecd4b7e" /><Relationship Type="http://schemas.openxmlformats.org/officeDocument/2006/relationships/slide" Target="/ppt/slides/slide2.xml" Id="Rb1181c8ae3fc4f13" /><Relationship Type="http://schemas.openxmlformats.org/officeDocument/2006/relationships/slide" Target="/ppt/slides/slide3.xml" Id="R43e32c2902f748c4" /><Relationship Type="http://schemas.openxmlformats.org/officeDocument/2006/relationships/slide" Target="/ppt/slides/slide4.xml" Id="Rf9cad31f062e4290" /><Relationship Type="http://schemas.openxmlformats.org/officeDocument/2006/relationships/slide" Target="/ppt/slides/slide5.xml" Id="R5d0eaea1bfb945d8" /><Relationship Type="http://schemas.openxmlformats.org/officeDocument/2006/relationships/slide" Target="/ppt/slides/slide6.xml" Id="R757612a6b70b4d9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505669e8a2b425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4fc6d5787646a8" /><Relationship Type="http://schemas.openxmlformats.org/officeDocument/2006/relationships/theme" Target="/ppt/slideMasters/theme/theme1.xml" Id="R7a0ff8c7cff7444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b4fc6d5787646a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ec7919d151442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ed5488ea8d4da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46b29e782a48b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14db1260194f0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a5896c0d9b4d7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45ff687e4c4fa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MISTFJORD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MISTFJORD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MISTFJORD AS ble etablert [år] og holder til i Svartskog.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MISTFJORD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MISTFJORD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MISTFJORD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HARALD STRANGER MJØNES  –  19,3 %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JØRGEN NYHAVN MJØNES  –  19,1 %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SVERRE MJØNES  –  17,4 %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HILDE JAMETTE MJØNES NIELSEN  –  14,1 %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JOHAN BLICHFELDT MJØNES  –  13,4 %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BIRTE MJØNES  –  9,4 %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MISTFJORD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Framveien 36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1420 Svartskog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877 328 422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MISTFJORD AS</a:t>
            </a:r>
          </a:p>
        </p:txBody>
      </p:sp>
    </p:spTree>
  </p:cSld>
  <p:clrMapOvr>
    <a:masterClrMapping xmlns:a="http://schemas.openxmlformats.org/drawingml/2006/main"/>
  </p:clrMapOvr>
</p:sld>
</file>