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c45bf1913f4c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3f2fd0e0b143ce"/>
  </p:sldMasterIdLst>
  <p:sldIdLst>
    <p:sldId xmlns:r="http://schemas.openxmlformats.org/officeDocument/2006/relationships" id="256" r:id="R1fd5070da12d4153"/>
    <p:sldId xmlns:r="http://schemas.openxmlformats.org/officeDocument/2006/relationships" id="257" r:id="Rcd2cf60e31564529"/>
    <p:sldId xmlns:r="http://schemas.openxmlformats.org/officeDocument/2006/relationships" id="258" r:id="Re4e41652942f480b"/>
    <p:sldId xmlns:r="http://schemas.openxmlformats.org/officeDocument/2006/relationships" id="259" r:id="R9e8008c2d4da4822"/>
    <p:sldId xmlns:r="http://schemas.openxmlformats.org/officeDocument/2006/relationships" id="260" r:id="R712ff6336ee34cf9"/>
    <p:sldId xmlns:r="http://schemas.openxmlformats.org/officeDocument/2006/relationships" id="261" r:id="R7c631d8ab5744983"/>
    <p:sldId xmlns:r="http://schemas.openxmlformats.org/officeDocument/2006/relationships" id="262" r:id="R2512cd4cdd8643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3f2fd0e0b143ce" /><Relationship Type="http://schemas.openxmlformats.org/officeDocument/2006/relationships/slide" Target="/ppt/slides/slide1.xml" Id="R1fd5070da12d4153" /><Relationship Type="http://schemas.openxmlformats.org/officeDocument/2006/relationships/slide" Target="/ppt/slides/slide2.xml" Id="Rcd2cf60e31564529" /><Relationship Type="http://schemas.openxmlformats.org/officeDocument/2006/relationships/slide" Target="/ppt/slides/slide3.xml" Id="Re4e41652942f480b" /><Relationship Type="http://schemas.openxmlformats.org/officeDocument/2006/relationships/slide" Target="/ppt/slides/slide4.xml" Id="R9e8008c2d4da4822" /><Relationship Type="http://schemas.openxmlformats.org/officeDocument/2006/relationships/slide" Target="/ppt/slides/slide5.xml" Id="R712ff6336ee34cf9" /><Relationship Type="http://schemas.openxmlformats.org/officeDocument/2006/relationships/slide" Target="/ppt/slides/slide6.xml" Id="R7c631d8ab5744983" /><Relationship Type="http://schemas.openxmlformats.org/officeDocument/2006/relationships/slide" Target="/ppt/slides/slide7.xml" Id="R2512cd4cdd8643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7243e800d84c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f180af1f74455" /><Relationship Type="http://schemas.openxmlformats.org/officeDocument/2006/relationships/theme" Target="/ppt/slideMasters/theme/theme1.xml" Id="Rac7969bead8247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df180af1f744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43c7352274c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e74102e0a49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f240e61de4c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f633226b343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c3fe4f1d54d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b66eb3af345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760bc98484c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HELGEMO RØRTEKNIKK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HELGEMO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HELGEMO RØRTEKNIKK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HELGEMO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HELGEMO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HELGEMO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8 782 694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259 108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340 849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3 910 750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11 540 310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HELGEMO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SJØLIA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HELGEMO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Tempevegen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877 309 282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HELGEMO RØRTEKNIKK AS</a:t>
            </a:r>
          </a:p>
        </p:txBody>
      </p:sp>
    </p:spTree>
  </p:cSld>
  <p:clrMapOvr>
    <a:masterClrMapping xmlns:a="http://schemas.openxmlformats.org/drawingml/2006/main"/>
  </p:clrMapOvr>
</p:sld>
</file>