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94943105d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fd2b8293d4ad5"/>
  </p:sldMasterIdLst>
  <p:sldIdLst>
    <p:sldId xmlns:r="http://schemas.openxmlformats.org/officeDocument/2006/relationships" id="256" r:id="R369874f418554191"/>
    <p:sldId xmlns:r="http://schemas.openxmlformats.org/officeDocument/2006/relationships" id="257" r:id="R3432304196df4f57"/>
    <p:sldId xmlns:r="http://schemas.openxmlformats.org/officeDocument/2006/relationships" id="258" r:id="R49300a30f3de455e"/>
    <p:sldId xmlns:r="http://schemas.openxmlformats.org/officeDocument/2006/relationships" id="259" r:id="R89ede9def40a46de"/>
    <p:sldId xmlns:r="http://schemas.openxmlformats.org/officeDocument/2006/relationships" id="260" r:id="R2a948cd6fef343ff"/>
    <p:sldId xmlns:r="http://schemas.openxmlformats.org/officeDocument/2006/relationships" id="261" r:id="R54ddb9db38db47c8"/>
    <p:sldId xmlns:r="http://schemas.openxmlformats.org/officeDocument/2006/relationships" id="262" r:id="R0c200ea8fbd7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fd2b8293d4ad5" /><Relationship Type="http://schemas.openxmlformats.org/officeDocument/2006/relationships/slide" Target="/ppt/slides/slide1.xml" Id="R369874f418554191" /><Relationship Type="http://schemas.openxmlformats.org/officeDocument/2006/relationships/slide" Target="/ppt/slides/slide2.xml" Id="R3432304196df4f57" /><Relationship Type="http://schemas.openxmlformats.org/officeDocument/2006/relationships/slide" Target="/ppt/slides/slide3.xml" Id="R49300a30f3de455e" /><Relationship Type="http://schemas.openxmlformats.org/officeDocument/2006/relationships/slide" Target="/ppt/slides/slide4.xml" Id="R89ede9def40a46de" /><Relationship Type="http://schemas.openxmlformats.org/officeDocument/2006/relationships/slide" Target="/ppt/slides/slide5.xml" Id="R2a948cd6fef343ff" /><Relationship Type="http://schemas.openxmlformats.org/officeDocument/2006/relationships/slide" Target="/ppt/slides/slide6.xml" Id="R54ddb9db38db47c8" /><Relationship Type="http://schemas.openxmlformats.org/officeDocument/2006/relationships/slide" Target="/ppt/slides/slide7.xml" Id="R0c200ea8fbd7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9849cc057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684001eee434b" /><Relationship Type="http://schemas.openxmlformats.org/officeDocument/2006/relationships/theme" Target="/ppt/slideMasters/theme/theme1.xml" Id="R6533e148bcf4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684001eee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4020f8de7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75b63618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a9fb25a17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5162f967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c07de1281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0337f73c1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98e8d9341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ALICERCE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ALICERCE FORVALTNING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−1 648 065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91 910 968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STORM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GRUNNFJELLET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82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877 292 002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