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eb1afe12481482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136174ffc5242ba"/>
  </p:sldMasterIdLst>
  <p:sldIdLst>
    <p:sldId xmlns:r="http://schemas.openxmlformats.org/officeDocument/2006/relationships" id="256" r:id="Ra1e81f6fedc04949"/>
    <p:sldId xmlns:r="http://schemas.openxmlformats.org/officeDocument/2006/relationships" id="257" r:id="R1b98ecb9dc1b48a3"/>
    <p:sldId xmlns:r="http://schemas.openxmlformats.org/officeDocument/2006/relationships" id="258" r:id="Ra1fe08f0e4b345e5"/>
    <p:sldId xmlns:r="http://schemas.openxmlformats.org/officeDocument/2006/relationships" id="259" r:id="R59bc7849caab4074"/>
    <p:sldId xmlns:r="http://schemas.openxmlformats.org/officeDocument/2006/relationships" id="260" r:id="R9a94f0f8e9dd479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136174ffc5242ba" /><Relationship Type="http://schemas.openxmlformats.org/officeDocument/2006/relationships/slide" Target="/ppt/slides/slide1.xml" Id="Ra1e81f6fedc04949" /><Relationship Type="http://schemas.openxmlformats.org/officeDocument/2006/relationships/slide" Target="/ppt/slides/slide2.xml" Id="R1b98ecb9dc1b48a3" /><Relationship Type="http://schemas.openxmlformats.org/officeDocument/2006/relationships/slide" Target="/ppt/slides/slide3.xml" Id="Ra1fe08f0e4b345e5" /><Relationship Type="http://schemas.openxmlformats.org/officeDocument/2006/relationships/slide" Target="/ppt/slides/slide4.xml" Id="R59bc7849caab4074" /><Relationship Type="http://schemas.openxmlformats.org/officeDocument/2006/relationships/slide" Target="/ppt/slides/slide5.xml" Id="R9a94f0f8e9dd479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c3c3048aec843d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84b803fa1548ff" /><Relationship Type="http://schemas.openxmlformats.org/officeDocument/2006/relationships/theme" Target="/ppt/slideMasters/theme/theme1.xml" Id="Rd22a2c13ec3c442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584b803fa1548f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0e7a783757400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9d79231012479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d1f158041d4b9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17e96d566a4dd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845eb1b4604ce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HERBJØRN KOLSTAD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HERBJØRN KOLSTAD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HERBJØRN KOLSTAD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HERBJØRN KOLSTAD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HERBJØRN KOLSTAD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HERBJØRN KOLSTAD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877 278 182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HERBJØRN KOLSTAD AS</a:t>
            </a:r>
          </a:p>
        </p:txBody>
      </p:sp>
    </p:spTree>
  </p:cSld>
  <p:clrMapOvr>
    <a:masterClrMapping xmlns:a="http://schemas.openxmlformats.org/drawingml/2006/main"/>
  </p:clrMapOvr>
</p:sld>
</file>