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ec6feb5d0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14c49bed94403"/>
  </p:sldMasterIdLst>
  <p:sldIdLst>
    <p:sldId xmlns:r="http://schemas.openxmlformats.org/officeDocument/2006/relationships" id="256" r:id="Redcd3f2556e84714"/>
    <p:sldId xmlns:r="http://schemas.openxmlformats.org/officeDocument/2006/relationships" id="257" r:id="R6e8309ca47264f76"/>
    <p:sldId xmlns:r="http://schemas.openxmlformats.org/officeDocument/2006/relationships" id="258" r:id="R3121cde397b14197"/>
    <p:sldId xmlns:r="http://schemas.openxmlformats.org/officeDocument/2006/relationships" id="259" r:id="Re26b8269fd054441"/>
    <p:sldId xmlns:r="http://schemas.openxmlformats.org/officeDocument/2006/relationships" id="260" r:id="R7751db0ee45448ea"/>
    <p:sldId xmlns:r="http://schemas.openxmlformats.org/officeDocument/2006/relationships" id="261" r:id="R41dc8d4628594661"/>
    <p:sldId xmlns:r="http://schemas.openxmlformats.org/officeDocument/2006/relationships" id="262" r:id="R57cdc4422c60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14c49bed94403" /><Relationship Type="http://schemas.openxmlformats.org/officeDocument/2006/relationships/slide" Target="/ppt/slides/slide1.xml" Id="Redcd3f2556e84714" /><Relationship Type="http://schemas.openxmlformats.org/officeDocument/2006/relationships/slide" Target="/ppt/slides/slide2.xml" Id="R6e8309ca47264f76" /><Relationship Type="http://schemas.openxmlformats.org/officeDocument/2006/relationships/slide" Target="/ppt/slides/slide3.xml" Id="R3121cde397b14197" /><Relationship Type="http://schemas.openxmlformats.org/officeDocument/2006/relationships/slide" Target="/ppt/slides/slide4.xml" Id="Re26b8269fd054441" /><Relationship Type="http://schemas.openxmlformats.org/officeDocument/2006/relationships/slide" Target="/ppt/slides/slide5.xml" Id="R7751db0ee45448ea" /><Relationship Type="http://schemas.openxmlformats.org/officeDocument/2006/relationships/slide" Target="/ppt/slides/slide6.xml" Id="R41dc8d4628594661" /><Relationship Type="http://schemas.openxmlformats.org/officeDocument/2006/relationships/slide" Target="/ppt/slides/slide7.xml" Id="R57cdc4422c60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9b6422b9e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1c80dad78410b" /><Relationship Type="http://schemas.openxmlformats.org/officeDocument/2006/relationships/theme" Target="/ppt/slideMasters/theme/theme1.xml" Id="R67bbe1d12ab2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1c80dad78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a15cf6fb2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2743964d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3e90905c2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9e66decd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7d9eb23b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87fc4f74b48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dac53715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LYDHODENE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LYDHODENE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LYDHODENE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LYDHODENE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LYDHODENE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LYDHODENE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1 371 454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LYDHODENE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LAMMETUN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LYDHODENE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23 22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lydhodene@c2i.net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877 248 682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LYDHODENE AS</a:t>
            </a:r>
          </a:p>
        </p:txBody>
      </p:sp>
    </p:spTree>
  </p:cSld>
  <p:clrMapOvr>
    <a:masterClrMapping xmlns:a="http://schemas.openxmlformats.org/drawingml/2006/main"/>
  </p:clrMapOvr>
</p:sld>
</file>